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1"/>
  </p:notesMasterIdLst>
  <p:sldIdLst>
    <p:sldId id="379" r:id="rId2"/>
    <p:sldId id="381" r:id="rId3"/>
    <p:sldId id="383" r:id="rId4"/>
    <p:sldId id="382" r:id="rId5"/>
    <p:sldId id="384" r:id="rId6"/>
    <p:sldId id="385" r:id="rId7"/>
    <p:sldId id="386" r:id="rId8"/>
    <p:sldId id="431" r:id="rId9"/>
    <p:sldId id="409" r:id="rId10"/>
    <p:sldId id="413" r:id="rId11"/>
    <p:sldId id="414" r:id="rId12"/>
    <p:sldId id="415" r:id="rId13"/>
    <p:sldId id="416" r:id="rId14"/>
    <p:sldId id="417" r:id="rId15"/>
    <p:sldId id="418" r:id="rId16"/>
    <p:sldId id="396" r:id="rId17"/>
    <p:sldId id="398" r:id="rId18"/>
    <p:sldId id="399" r:id="rId19"/>
    <p:sldId id="407" r:id="rId20"/>
    <p:sldId id="400" r:id="rId21"/>
    <p:sldId id="388" r:id="rId22"/>
    <p:sldId id="401" r:id="rId23"/>
    <p:sldId id="390" r:id="rId24"/>
    <p:sldId id="389" r:id="rId25"/>
    <p:sldId id="419" r:id="rId26"/>
    <p:sldId id="422" r:id="rId27"/>
    <p:sldId id="391" r:id="rId28"/>
    <p:sldId id="423" r:id="rId29"/>
    <p:sldId id="424" r:id="rId30"/>
    <p:sldId id="425" r:id="rId31"/>
    <p:sldId id="426" r:id="rId32"/>
    <p:sldId id="427" r:id="rId33"/>
    <p:sldId id="428" r:id="rId34"/>
    <p:sldId id="429" r:id="rId35"/>
    <p:sldId id="430" r:id="rId36"/>
    <p:sldId id="406" r:id="rId37"/>
    <p:sldId id="394" r:id="rId38"/>
    <p:sldId id="395" r:id="rId39"/>
    <p:sldId id="432" r:id="rId40"/>
  </p:sldIdLst>
  <p:sldSz cx="12192000" cy="6858000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3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000066"/>
    <a:srgbClr val="7FE67B"/>
    <a:srgbClr val="FF9900"/>
    <a:srgbClr val="EA9999"/>
    <a:srgbClr val="4A86E7"/>
    <a:srgbClr val="DEEBF7"/>
    <a:srgbClr val="99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00" autoAdjust="0"/>
    <p:restoredTop sz="72754" autoAdjust="0"/>
  </p:normalViewPr>
  <p:slideViewPr>
    <p:cSldViewPr>
      <p:cViewPr varScale="1">
        <p:scale>
          <a:sx n="85" d="100"/>
          <a:sy n="85" d="100"/>
        </p:scale>
        <p:origin x="1488" y="176"/>
      </p:cViewPr>
      <p:guideLst>
        <p:guide orient="horz" pos="799"/>
        <p:guide pos="33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A0482A-532D-7B4C-B3E3-F22AE37C6932}" type="doc">
      <dgm:prSet loTypeId="urn:microsoft.com/office/officeart/2005/8/layout/hierarchy2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6576908-0722-4441-AA6B-F3B41E3E926A}">
      <dgm:prSet phldrT="[Text]"/>
      <dgm:spPr/>
      <dgm:t>
        <a:bodyPr/>
        <a:lstStyle/>
        <a:p>
          <a:r>
            <a:rPr lang="en-US" dirty="0"/>
            <a:t>Sudoku Problem</a:t>
          </a:r>
        </a:p>
      </dgm:t>
    </dgm:pt>
    <dgm:pt modelId="{993DDD3A-965A-414B-BA91-66868E9F84B8}" type="parTrans" cxnId="{DE8688A1-6FE8-D746-9A56-BE7B1F86C917}">
      <dgm:prSet/>
      <dgm:spPr/>
      <dgm:t>
        <a:bodyPr/>
        <a:lstStyle/>
        <a:p>
          <a:endParaRPr lang="en-US"/>
        </a:p>
      </dgm:t>
    </dgm:pt>
    <dgm:pt modelId="{B5197C68-2D6E-EB4C-A953-00875603F29A}" type="sibTrans" cxnId="{DE8688A1-6FE8-D746-9A56-BE7B1F86C917}">
      <dgm:prSet/>
      <dgm:spPr/>
      <dgm:t>
        <a:bodyPr/>
        <a:lstStyle/>
        <a:p>
          <a:endParaRPr lang="en-US"/>
        </a:p>
      </dgm:t>
    </dgm:pt>
    <dgm:pt modelId="{EE0BB0EB-A334-ED4E-9667-61E307EA73E1}">
      <dgm:prSet phldrT="[Text]"/>
      <dgm:spPr/>
      <dgm:t>
        <a:bodyPr/>
        <a:lstStyle/>
        <a:p>
          <a:r>
            <a:rPr lang="en-US" dirty="0"/>
            <a:t>Cell A Val 1 </a:t>
          </a:r>
        </a:p>
      </dgm:t>
    </dgm:pt>
    <dgm:pt modelId="{41A16F92-3702-6A4D-97B0-D83F48B1CE83}" type="parTrans" cxnId="{9D0BE914-D864-C240-B604-E0B5EA38A834}">
      <dgm:prSet/>
      <dgm:spPr/>
      <dgm:t>
        <a:bodyPr/>
        <a:lstStyle/>
        <a:p>
          <a:endParaRPr lang="en-US"/>
        </a:p>
      </dgm:t>
    </dgm:pt>
    <dgm:pt modelId="{C98FB9E2-3A03-3B4C-A6BB-ADC91E38CDB2}" type="sibTrans" cxnId="{9D0BE914-D864-C240-B604-E0B5EA38A834}">
      <dgm:prSet/>
      <dgm:spPr/>
      <dgm:t>
        <a:bodyPr/>
        <a:lstStyle/>
        <a:p>
          <a:endParaRPr lang="en-US"/>
        </a:p>
      </dgm:t>
    </dgm:pt>
    <dgm:pt modelId="{3A7B2D45-636A-8242-8452-08C573226A2B}">
      <dgm:prSet phldrT="[Text]"/>
      <dgm:spPr/>
      <dgm:t>
        <a:bodyPr/>
        <a:lstStyle/>
        <a:p>
          <a:r>
            <a:rPr lang="en-US" dirty="0"/>
            <a:t>Cell B Val 2</a:t>
          </a:r>
        </a:p>
      </dgm:t>
    </dgm:pt>
    <dgm:pt modelId="{8CCF4C6B-54CC-AA45-9D1C-406002975C55}" type="parTrans" cxnId="{121914C2-B4CB-514A-AD13-EC2B9E4D74F1}">
      <dgm:prSet/>
      <dgm:spPr/>
      <dgm:t>
        <a:bodyPr/>
        <a:lstStyle/>
        <a:p>
          <a:endParaRPr lang="en-US"/>
        </a:p>
      </dgm:t>
    </dgm:pt>
    <dgm:pt modelId="{FFC91C75-2AAE-0040-94AE-BC7EFD06E95F}" type="sibTrans" cxnId="{121914C2-B4CB-514A-AD13-EC2B9E4D74F1}">
      <dgm:prSet/>
      <dgm:spPr/>
      <dgm:t>
        <a:bodyPr/>
        <a:lstStyle/>
        <a:p>
          <a:endParaRPr lang="en-US"/>
        </a:p>
      </dgm:t>
    </dgm:pt>
    <dgm:pt modelId="{9A51ADAD-3A9B-A54F-821C-080CE412E54A}">
      <dgm:prSet phldrT="[Text]"/>
      <dgm:spPr/>
      <dgm:t>
        <a:bodyPr/>
        <a:lstStyle/>
        <a:p>
          <a:r>
            <a:rPr lang="en-US" dirty="0"/>
            <a:t>Cell B Val 3</a:t>
          </a:r>
        </a:p>
      </dgm:t>
    </dgm:pt>
    <dgm:pt modelId="{502CFD8E-CB35-CE47-96C4-B18EB86B27C4}" type="parTrans" cxnId="{94173E03-F018-CF44-8E79-EE89D810DCDF}">
      <dgm:prSet/>
      <dgm:spPr/>
      <dgm:t>
        <a:bodyPr/>
        <a:lstStyle/>
        <a:p>
          <a:endParaRPr lang="en-US"/>
        </a:p>
      </dgm:t>
    </dgm:pt>
    <dgm:pt modelId="{C6302EE4-D38B-9C44-8101-F0894B3F0167}" type="sibTrans" cxnId="{94173E03-F018-CF44-8E79-EE89D810DCDF}">
      <dgm:prSet/>
      <dgm:spPr/>
      <dgm:t>
        <a:bodyPr/>
        <a:lstStyle/>
        <a:p>
          <a:endParaRPr lang="en-US"/>
        </a:p>
      </dgm:t>
    </dgm:pt>
    <dgm:pt modelId="{98EC2273-6E62-9E4D-9B1D-12C838C1159C}">
      <dgm:prSet phldrT="[Text]"/>
      <dgm:spPr/>
      <dgm:t>
        <a:bodyPr/>
        <a:lstStyle/>
        <a:p>
          <a:r>
            <a:rPr lang="en-US" dirty="0"/>
            <a:t>Cell A Val 2</a:t>
          </a:r>
        </a:p>
      </dgm:t>
    </dgm:pt>
    <dgm:pt modelId="{D195F0E0-F2BB-CB4F-8FCA-15A0CED51BDB}" type="parTrans" cxnId="{616DFDB2-DC6B-6B48-AA96-5AE821E93DC4}">
      <dgm:prSet/>
      <dgm:spPr/>
      <dgm:t>
        <a:bodyPr/>
        <a:lstStyle/>
        <a:p>
          <a:endParaRPr lang="en-US"/>
        </a:p>
      </dgm:t>
    </dgm:pt>
    <dgm:pt modelId="{DD20FBB1-94CA-3F4E-93F8-5F2426165A12}" type="sibTrans" cxnId="{616DFDB2-DC6B-6B48-AA96-5AE821E93DC4}">
      <dgm:prSet/>
      <dgm:spPr/>
      <dgm:t>
        <a:bodyPr/>
        <a:lstStyle/>
        <a:p>
          <a:endParaRPr lang="en-US"/>
        </a:p>
      </dgm:t>
    </dgm:pt>
    <dgm:pt modelId="{F8A42935-9A6A-1F4E-A011-A47CC5412CF0}">
      <dgm:prSet phldrT="[Text]"/>
      <dgm:spPr/>
      <dgm:t>
        <a:bodyPr/>
        <a:lstStyle/>
        <a:p>
          <a:r>
            <a:rPr lang="en-US" dirty="0"/>
            <a:t>Cell B Val 6</a:t>
          </a:r>
        </a:p>
      </dgm:t>
    </dgm:pt>
    <dgm:pt modelId="{CB795E2A-A610-DD4B-9099-DA8F1262B916}" type="parTrans" cxnId="{6F94F87B-D7CA-FA44-8372-75E9B3D9E52F}">
      <dgm:prSet/>
      <dgm:spPr/>
      <dgm:t>
        <a:bodyPr/>
        <a:lstStyle/>
        <a:p>
          <a:endParaRPr lang="en-US"/>
        </a:p>
      </dgm:t>
    </dgm:pt>
    <dgm:pt modelId="{481E938B-CDB1-664F-A367-82C6ABC91CDF}" type="sibTrans" cxnId="{6F94F87B-D7CA-FA44-8372-75E9B3D9E52F}">
      <dgm:prSet/>
      <dgm:spPr/>
      <dgm:t>
        <a:bodyPr/>
        <a:lstStyle/>
        <a:p>
          <a:endParaRPr lang="en-US"/>
        </a:p>
      </dgm:t>
    </dgm:pt>
    <dgm:pt modelId="{8C1B291D-6C5A-B24E-9FCB-6C44320E2722}">
      <dgm:prSet phldrT="[Text]"/>
      <dgm:spPr/>
      <dgm:t>
        <a:bodyPr/>
        <a:lstStyle/>
        <a:p>
          <a:r>
            <a:rPr lang="en-US" dirty="0"/>
            <a:t>Cell C Val 4</a:t>
          </a:r>
        </a:p>
      </dgm:t>
    </dgm:pt>
    <dgm:pt modelId="{34EA914E-8A3D-4B45-8DAE-6A5504452911}" type="parTrans" cxnId="{6521EAB1-5FC2-EF48-A0AD-712A16942058}">
      <dgm:prSet/>
      <dgm:spPr/>
      <dgm:t>
        <a:bodyPr/>
        <a:lstStyle/>
        <a:p>
          <a:endParaRPr lang="en-US"/>
        </a:p>
      </dgm:t>
    </dgm:pt>
    <dgm:pt modelId="{494F2C78-3CC4-2340-BA06-6CBE868719BF}" type="sibTrans" cxnId="{6521EAB1-5FC2-EF48-A0AD-712A16942058}">
      <dgm:prSet/>
      <dgm:spPr/>
      <dgm:t>
        <a:bodyPr/>
        <a:lstStyle/>
        <a:p>
          <a:endParaRPr lang="en-US"/>
        </a:p>
      </dgm:t>
    </dgm:pt>
    <dgm:pt modelId="{F11E2D9F-6616-EE46-880A-0D0DFA71CCA8}">
      <dgm:prSet phldrT="[Text]"/>
      <dgm:spPr/>
      <dgm:t>
        <a:bodyPr/>
        <a:lstStyle/>
        <a:p>
          <a:r>
            <a:rPr lang="en-US" dirty="0"/>
            <a:t>Cell C Val 5</a:t>
          </a:r>
        </a:p>
      </dgm:t>
    </dgm:pt>
    <dgm:pt modelId="{DBC0A92A-F520-5044-BCD9-856EE197EC68}" type="parTrans" cxnId="{816D6F01-6EB7-EC45-B978-999519BC50EF}">
      <dgm:prSet/>
      <dgm:spPr/>
      <dgm:t>
        <a:bodyPr/>
        <a:lstStyle/>
        <a:p>
          <a:endParaRPr lang="en-US"/>
        </a:p>
      </dgm:t>
    </dgm:pt>
    <dgm:pt modelId="{8514E09F-58F3-8248-BDA7-CDF83BDECF9D}" type="sibTrans" cxnId="{816D6F01-6EB7-EC45-B978-999519BC50EF}">
      <dgm:prSet/>
      <dgm:spPr/>
      <dgm:t>
        <a:bodyPr/>
        <a:lstStyle/>
        <a:p>
          <a:endParaRPr lang="en-US"/>
        </a:p>
      </dgm:t>
    </dgm:pt>
    <dgm:pt modelId="{49B4C1DC-AB29-9347-ACF0-7221C353789B}">
      <dgm:prSet phldrT="[Text]"/>
      <dgm:spPr/>
      <dgm:t>
        <a:bodyPr/>
        <a:lstStyle/>
        <a:p>
          <a:r>
            <a:rPr lang="en-US" dirty="0"/>
            <a:t>Cell C Val 3</a:t>
          </a:r>
        </a:p>
      </dgm:t>
    </dgm:pt>
    <dgm:pt modelId="{0D59BAB2-802B-1345-B499-2A562DF3FF06}" type="sibTrans" cxnId="{F20C42E3-9B1B-9448-B9B9-8CBB9213A906}">
      <dgm:prSet/>
      <dgm:spPr/>
      <dgm:t>
        <a:bodyPr/>
        <a:lstStyle/>
        <a:p>
          <a:endParaRPr lang="en-US"/>
        </a:p>
      </dgm:t>
    </dgm:pt>
    <dgm:pt modelId="{221F52AB-7DD2-214A-8556-3F31EA5A5353}" type="parTrans" cxnId="{F20C42E3-9B1B-9448-B9B9-8CBB9213A906}">
      <dgm:prSet/>
      <dgm:spPr/>
      <dgm:t>
        <a:bodyPr/>
        <a:lstStyle/>
        <a:p>
          <a:endParaRPr lang="en-US"/>
        </a:p>
      </dgm:t>
    </dgm:pt>
    <dgm:pt modelId="{5C03375E-34D3-EB45-9527-C7C1AE18F500}" type="pres">
      <dgm:prSet presAssocID="{3BA0482A-532D-7B4C-B3E3-F22AE37C693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FAAE67D-38AD-6F48-9628-A2FE47497A52}" type="pres">
      <dgm:prSet presAssocID="{F6576908-0722-4441-AA6B-F3B41E3E926A}" presName="root1" presStyleCnt="0"/>
      <dgm:spPr/>
    </dgm:pt>
    <dgm:pt modelId="{A8A4A683-3D89-5E44-A847-D61BD6E07593}" type="pres">
      <dgm:prSet presAssocID="{F6576908-0722-4441-AA6B-F3B41E3E926A}" presName="LevelOneTextNode" presStyleLbl="node0" presStyleIdx="0" presStyleCnt="1">
        <dgm:presLayoutVars>
          <dgm:chPref val="3"/>
        </dgm:presLayoutVars>
      </dgm:prSet>
      <dgm:spPr/>
    </dgm:pt>
    <dgm:pt modelId="{B44F7B82-D12D-AD45-89F6-490AFD6C9D63}" type="pres">
      <dgm:prSet presAssocID="{F6576908-0722-4441-AA6B-F3B41E3E926A}" presName="level2hierChild" presStyleCnt="0"/>
      <dgm:spPr/>
    </dgm:pt>
    <dgm:pt modelId="{00A5B835-5EF2-E84C-B50A-AF0F445D3E5A}" type="pres">
      <dgm:prSet presAssocID="{41A16F92-3702-6A4D-97B0-D83F48B1CE83}" presName="conn2-1" presStyleLbl="parChTrans1D2" presStyleIdx="0" presStyleCnt="2"/>
      <dgm:spPr/>
    </dgm:pt>
    <dgm:pt modelId="{FCA748BD-0CFF-5C41-A568-0ECD3D8240EC}" type="pres">
      <dgm:prSet presAssocID="{41A16F92-3702-6A4D-97B0-D83F48B1CE83}" presName="connTx" presStyleLbl="parChTrans1D2" presStyleIdx="0" presStyleCnt="2"/>
      <dgm:spPr/>
    </dgm:pt>
    <dgm:pt modelId="{0718BEBF-8AE9-B340-AFCA-70FDFA71BB79}" type="pres">
      <dgm:prSet presAssocID="{EE0BB0EB-A334-ED4E-9667-61E307EA73E1}" presName="root2" presStyleCnt="0"/>
      <dgm:spPr/>
    </dgm:pt>
    <dgm:pt modelId="{3F0D8EF2-5F72-7448-80BC-CE9412BFF01F}" type="pres">
      <dgm:prSet presAssocID="{EE0BB0EB-A334-ED4E-9667-61E307EA73E1}" presName="LevelTwoTextNode" presStyleLbl="node2" presStyleIdx="0" presStyleCnt="2">
        <dgm:presLayoutVars>
          <dgm:chPref val="3"/>
        </dgm:presLayoutVars>
      </dgm:prSet>
      <dgm:spPr/>
    </dgm:pt>
    <dgm:pt modelId="{603C7A8D-FFC2-604F-878B-31B2AC05FCB4}" type="pres">
      <dgm:prSet presAssocID="{EE0BB0EB-A334-ED4E-9667-61E307EA73E1}" presName="level3hierChild" presStyleCnt="0"/>
      <dgm:spPr/>
    </dgm:pt>
    <dgm:pt modelId="{AE567C00-1CEE-A241-A011-85456ED823E6}" type="pres">
      <dgm:prSet presAssocID="{8CCF4C6B-54CC-AA45-9D1C-406002975C55}" presName="conn2-1" presStyleLbl="parChTrans1D3" presStyleIdx="0" presStyleCnt="3"/>
      <dgm:spPr/>
    </dgm:pt>
    <dgm:pt modelId="{2E3529C0-797B-1542-BDAB-851183AF1A6B}" type="pres">
      <dgm:prSet presAssocID="{8CCF4C6B-54CC-AA45-9D1C-406002975C55}" presName="connTx" presStyleLbl="parChTrans1D3" presStyleIdx="0" presStyleCnt="3"/>
      <dgm:spPr/>
    </dgm:pt>
    <dgm:pt modelId="{C042938D-5630-244B-80A7-C5CB814D04C6}" type="pres">
      <dgm:prSet presAssocID="{3A7B2D45-636A-8242-8452-08C573226A2B}" presName="root2" presStyleCnt="0"/>
      <dgm:spPr/>
    </dgm:pt>
    <dgm:pt modelId="{90B3E956-1668-9749-BB92-590AE958BA94}" type="pres">
      <dgm:prSet presAssocID="{3A7B2D45-636A-8242-8452-08C573226A2B}" presName="LevelTwoTextNode" presStyleLbl="node3" presStyleIdx="0" presStyleCnt="3">
        <dgm:presLayoutVars>
          <dgm:chPref val="3"/>
        </dgm:presLayoutVars>
      </dgm:prSet>
      <dgm:spPr/>
    </dgm:pt>
    <dgm:pt modelId="{BA5F19A9-D639-444A-93A8-D8AFCB991D33}" type="pres">
      <dgm:prSet presAssocID="{3A7B2D45-636A-8242-8452-08C573226A2B}" presName="level3hierChild" presStyleCnt="0"/>
      <dgm:spPr/>
    </dgm:pt>
    <dgm:pt modelId="{D22F7625-8304-1440-AC55-DC9B66F3AB18}" type="pres">
      <dgm:prSet presAssocID="{221F52AB-7DD2-214A-8556-3F31EA5A5353}" presName="conn2-1" presStyleLbl="parChTrans1D4" presStyleIdx="0" presStyleCnt="3"/>
      <dgm:spPr/>
    </dgm:pt>
    <dgm:pt modelId="{A3204358-3E19-9A4E-ADE8-08101FAC26D0}" type="pres">
      <dgm:prSet presAssocID="{221F52AB-7DD2-214A-8556-3F31EA5A5353}" presName="connTx" presStyleLbl="parChTrans1D4" presStyleIdx="0" presStyleCnt="3"/>
      <dgm:spPr/>
    </dgm:pt>
    <dgm:pt modelId="{E5D05603-9D51-CF45-A0C0-DFCFFC7E7172}" type="pres">
      <dgm:prSet presAssocID="{49B4C1DC-AB29-9347-ACF0-7221C353789B}" presName="root2" presStyleCnt="0"/>
      <dgm:spPr/>
    </dgm:pt>
    <dgm:pt modelId="{4AA8F181-854C-6744-869D-C342A600707F}" type="pres">
      <dgm:prSet presAssocID="{49B4C1DC-AB29-9347-ACF0-7221C353789B}" presName="LevelTwoTextNode" presStyleLbl="node4" presStyleIdx="0" presStyleCnt="3">
        <dgm:presLayoutVars>
          <dgm:chPref val="3"/>
        </dgm:presLayoutVars>
      </dgm:prSet>
      <dgm:spPr/>
    </dgm:pt>
    <dgm:pt modelId="{7387FDAD-7130-9C46-996F-B32B0E3DD3A2}" type="pres">
      <dgm:prSet presAssocID="{49B4C1DC-AB29-9347-ACF0-7221C353789B}" presName="level3hierChild" presStyleCnt="0"/>
      <dgm:spPr/>
    </dgm:pt>
    <dgm:pt modelId="{4EDAE16F-07A0-1545-8755-F6FC09A80697}" type="pres">
      <dgm:prSet presAssocID="{34EA914E-8A3D-4B45-8DAE-6A5504452911}" presName="conn2-1" presStyleLbl="parChTrans1D4" presStyleIdx="1" presStyleCnt="3"/>
      <dgm:spPr/>
    </dgm:pt>
    <dgm:pt modelId="{64BAD11A-29EF-E947-813E-BE87B83816D8}" type="pres">
      <dgm:prSet presAssocID="{34EA914E-8A3D-4B45-8DAE-6A5504452911}" presName="connTx" presStyleLbl="parChTrans1D4" presStyleIdx="1" presStyleCnt="3"/>
      <dgm:spPr/>
    </dgm:pt>
    <dgm:pt modelId="{D9A93F17-D4C0-0546-8262-24367F71E56E}" type="pres">
      <dgm:prSet presAssocID="{8C1B291D-6C5A-B24E-9FCB-6C44320E2722}" presName="root2" presStyleCnt="0"/>
      <dgm:spPr/>
    </dgm:pt>
    <dgm:pt modelId="{7A3BED56-551E-AE4D-81FD-BCA67B70CADB}" type="pres">
      <dgm:prSet presAssocID="{8C1B291D-6C5A-B24E-9FCB-6C44320E2722}" presName="LevelTwoTextNode" presStyleLbl="node4" presStyleIdx="1" presStyleCnt="3">
        <dgm:presLayoutVars>
          <dgm:chPref val="3"/>
        </dgm:presLayoutVars>
      </dgm:prSet>
      <dgm:spPr/>
    </dgm:pt>
    <dgm:pt modelId="{FE356E84-EBED-2B49-B115-BD046E8FAE16}" type="pres">
      <dgm:prSet presAssocID="{8C1B291D-6C5A-B24E-9FCB-6C44320E2722}" presName="level3hierChild" presStyleCnt="0"/>
      <dgm:spPr/>
    </dgm:pt>
    <dgm:pt modelId="{52D38FDA-9FAF-D248-ACA6-399656927BF5}" type="pres">
      <dgm:prSet presAssocID="{DBC0A92A-F520-5044-BCD9-856EE197EC68}" presName="conn2-1" presStyleLbl="parChTrans1D4" presStyleIdx="2" presStyleCnt="3"/>
      <dgm:spPr/>
    </dgm:pt>
    <dgm:pt modelId="{FA67D7B9-1EE0-4244-8D62-78B4C505ACE1}" type="pres">
      <dgm:prSet presAssocID="{DBC0A92A-F520-5044-BCD9-856EE197EC68}" presName="connTx" presStyleLbl="parChTrans1D4" presStyleIdx="2" presStyleCnt="3"/>
      <dgm:spPr/>
    </dgm:pt>
    <dgm:pt modelId="{E3A9E43E-6184-5F47-BC35-DB79AC360910}" type="pres">
      <dgm:prSet presAssocID="{F11E2D9F-6616-EE46-880A-0D0DFA71CCA8}" presName="root2" presStyleCnt="0"/>
      <dgm:spPr/>
    </dgm:pt>
    <dgm:pt modelId="{C07F406B-ECA4-0644-9B07-4A520600EA41}" type="pres">
      <dgm:prSet presAssocID="{F11E2D9F-6616-EE46-880A-0D0DFA71CCA8}" presName="LevelTwoTextNode" presStyleLbl="node4" presStyleIdx="2" presStyleCnt="3">
        <dgm:presLayoutVars>
          <dgm:chPref val="3"/>
        </dgm:presLayoutVars>
      </dgm:prSet>
      <dgm:spPr/>
    </dgm:pt>
    <dgm:pt modelId="{240EF33A-DF16-8946-842D-D40320A194EA}" type="pres">
      <dgm:prSet presAssocID="{F11E2D9F-6616-EE46-880A-0D0DFA71CCA8}" presName="level3hierChild" presStyleCnt="0"/>
      <dgm:spPr/>
    </dgm:pt>
    <dgm:pt modelId="{4CF6B61C-A5D3-CE4B-80DD-6314B6F348EF}" type="pres">
      <dgm:prSet presAssocID="{502CFD8E-CB35-CE47-96C4-B18EB86B27C4}" presName="conn2-1" presStyleLbl="parChTrans1D3" presStyleIdx="1" presStyleCnt="3"/>
      <dgm:spPr/>
    </dgm:pt>
    <dgm:pt modelId="{EBCA9FA1-9062-0942-BC8E-D99291DE7A78}" type="pres">
      <dgm:prSet presAssocID="{502CFD8E-CB35-CE47-96C4-B18EB86B27C4}" presName="connTx" presStyleLbl="parChTrans1D3" presStyleIdx="1" presStyleCnt="3"/>
      <dgm:spPr/>
    </dgm:pt>
    <dgm:pt modelId="{4A9B7D7A-EAEE-5745-B037-8E79A85717DE}" type="pres">
      <dgm:prSet presAssocID="{9A51ADAD-3A9B-A54F-821C-080CE412E54A}" presName="root2" presStyleCnt="0"/>
      <dgm:spPr/>
    </dgm:pt>
    <dgm:pt modelId="{BA48B7CD-FDD8-814E-A716-C006E7598733}" type="pres">
      <dgm:prSet presAssocID="{9A51ADAD-3A9B-A54F-821C-080CE412E54A}" presName="LevelTwoTextNode" presStyleLbl="node3" presStyleIdx="1" presStyleCnt="3">
        <dgm:presLayoutVars>
          <dgm:chPref val="3"/>
        </dgm:presLayoutVars>
      </dgm:prSet>
      <dgm:spPr/>
    </dgm:pt>
    <dgm:pt modelId="{40B6BBE0-D8CB-814B-A46D-0ABB1A0F7E8A}" type="pres">
      <dgm:prSet presAssocID="{9A51ADAD-3A9B-A54F-821C-080CE412E54A}" presName="level3hierChild" presStyleCnt="0"/>
      <dgm:spPr/>
    </dgm:pt>
    <dgm:pt modelId="{A1B67C0E-EB7B-674A-AD48-F53B3AF08892}" type="pres">
      <dgm:prSet presAssocID="{D195F0E0-F2BB-CB4F-8FCA-15A0CED51BDB}" presName="conn2-1" presStyleLbl="parChTrans1D2" presStyleIdx="1" presStyleCnt="2"/>
      <dgm:spPr/>
    </dgm:pt>
    <dgm:pt modelId="{8BA40617-B582-CC44-90F7-0DCBF3579A0D}" type="pres">
      <dgm:prSet presAssocID="{D195F0E0-F2BB-CB4F-8FCA-15A0CED51BDB}" presName="connTx" presStyleLbl="parChTrans1D2" presStyleIdx="1" presStyleCnt="2"/>
      <dgm:spPr/>
    </dgm:pt>
    <dgm:pt modelId="{8C22A4E0-1674-D14E-8A52-1B590C32F163}" type="pres">
      <dgm:prSet presAssocID="{98EC2273-6E62-9E4D-9B1D-12C838C1159C}" presName="root2" presStyleCnt="0"/>
      <dgm:spPr/>
    </dgm:pt>
    <dgm:pt modelId="{7349A788-56A4-1C4A-81CB-7FA6984912E9}" type="pres">
      <dgm:prSet presAssocID="{98EC2273-6E62-9E4D-9B1D-12C838C1159C}" presName="LevelTwoTextNode" presStyleLbl="node2" presStyleIdx="1" presStyleCnt="2">
        <dgm:presLayoutVars>
          <dgm:chPref val="3"/>
        </dgm:presLayoutVars>
      </dgm:prSet>
      <dgm:spPr/>
    </dgm:pt>
    <dgm:pt modelId="{B5E0825E-D759-3B4B-BCBB-05C3BAE2ABE6}" type="pres">
      <dgm:prSet presAssocID="{98EC2273-6E62-9E4D-9B1D-12C838C1159C}" presName="level3hierChild" presStyleCnt="0"/>
      <dgm:spPr/>
    </dgm:pt>
    <dgm:pt modelId="{AB5830DB-20DD-1043-91E8-3179F4D8C021}" type="pres">
      <dgm:prSet presAssocID="{CB795E2A-A610-DD4B-9099-DA8F1262B916}" presName="conn2-1" presStyleLbl="parChTrans1D3" presStyleIdx="2" presStyleCnt="3"/>
      <dgm:spPr/>
    </dgm:pt>
    <dgm:pt modelId="{1E8F10FB-4F85-314E-B88B-8EDE312C2C23}" type="pres">
      <dgm:prSet presAssocID="{CB795E2A-A610-DD4B-9099-DA8F1262B916}" presName="connTx" presStyleLbl="parChTrans1D3" presStyleIdx="2" presStyleCnt="3"/>
      <dgm:spPr/>
    </dgm:pt>
    <dgm:pt modelId="{E1C7BA84-EEDE-E94A-9D58-2B735F267885}" type="pres">
      <dgm:prSet presAssocID="{F8A42935-9A6A-1F4E-A011-A47CC5412CF0}" presName="root2" presStyleCnt="0"/>
      <dgm:spPr/>
    </dgm:pt>
    <dgm:pt modelId="{9C1ED5D4-616B-E54B-A4FD-F579C6FF07AE}" type="pres">
      <dgm:prSet presAssocID="{F8A42935-9A6A-1F4E-A011-A47CC5412CF0}" presName="LevelTwoTextNode" presStyleLbl="node3" presStyleIdx="2" presStyleCnt="3">
        <dgm:presLayoutVars>
          <dgm:chPref val="3"/>
        </dgm:presLayoutVars>
      </dgm:prSet>
      <dgm:spPr/>
    </dgm:pt>
    <dgm:pt modelId="{C864211E-1FC7-ED43-8809-48134E3D984D}" type="pres">
      <dgm:prSet presAssocID="{F8A42935-9A6A-1F4E-A011-A47CC5412CF0}" presName="level3hierChild" presStyleCnt="0"/>
      <dgm:spPr/>
    </dgm:pt>
  </dgm:ptLst>
  <dgm:cxnLst>
    <dgm:cxn modelId="{E6DE2C00-2DCA-4246-A231-10D139209DC9}" type="presOf" srcId="{DBC0A92A-F520-5044-BCD9-856EE197EC68}" destId="{FA67D7B9-1EE0-4244-8D62-78B4C505ACE1}" srcOrd="1" destOrd="0" presId="urn:microsoft.com/office/officeart/2005/8/layout/hierarchy2"/>
    <dgm:cxn modelId="{816D6F01-6EB7-EC45-B978-999519BC50EF}" srcId="{3A7B2D45-636A-8242-8452-08C573226A2B}" destId="{F11E2D9F-6616-EE46-880A-0D0DFA71CCA8}" srcOrd="2" destOrd="0" parTransId="{DBC0A92A-F520-5044-BCD9-856EE197EC68}" sibTransId="{8514E09F-58F3-8248-BDA7-CDF83BDECF9D}"/>
    <dgm:cxn modelId="{58B2EB02-8182-DA41-A500-78804167D654}" type="presOf" srcId="{CB795E2A-A610-DD4B-9099-DA8F1262B916}" destId="{AB5830DB-20DD-1043-91E8-3179F4D8C021}" srcOrd="0" destOrd="0" presId="urn:microsoft.com/office/officeart/2005/8/layout/hierarchy2"/>
    <dgm:cxn modelId="{94173E03-F018-CF44-8E79-EE89D810DCDF}" srcId="{EE0BB0EB-A334-ED4E-9667-61E307EA73E1}" destId="{9A51ADAD-3A9B-A54F-821C-080CE412E54A}" srcOrd="1" destOrd="0" parTransId="{502CFD8E-CB35-CE47-96C4-B18EB86B27C4}" sibTransId="{C6302EE4-D38B-9C44-8101-F0894B3F0167}"/>
    <dgm:cxn modelId="{86148705-7689-8D45-902E-BC97C3A56D9D}" type="presOf" srcId="{502CFD8E-CB35-CE47-96C4-B18EB86B27C4}" destId="{EBCA9FA1-9062-0942-BC8E-D99291DE7A78}" srcOrd="1" destOrd="0" presId="urn:microsoft.com/office/officeart/2005/8/layout/hierarchy2"/>
    <dgm:cxn modelId="{9D0BE914-D864-C240-B604-E0B5EA38A834}" srcId="{F6576908-0722-4441-AA6B-F3B41E3E926A}" destId="{EE0BB0EB-A334-ED4E-9667-61E307EA73E1}" srcOrd="0" destOrd="0" parTransId="{41A16F92-3702-6A4D-97B0-D83F48B1CE83}" sibTransId="{C98FB9E2-3A03-3B4C-A6BB-ADC91E38CDB2}"/>
    <dgm:cxn modelId="{1029CE23-13B9-2544-867C-AA859100043E}" type="presOf" srcId="{D195F0E0-F2BB-CB4F-8FCA-15A0CED51BDB}" destId="{8BA40617-B582-CC44-90F7-0DCBF3579A0D}" srcOrd="1" destOrd="0" presId="urn:microsoft.com/office/officeart/2005/8/layout/hierarchy2"/>
    <dgm:cxn modelId="{83226325-B824-2941-BB96-6F9DCE78D867}" type="presOf" srcId="{9A51ADAD-3A9B-A54F-821C-080CE412E54A}" destId="{BA48B7CD-FDD8-814E-A716-C006E7598733}" srcOrd="0" destOrd="0" presId="urn:microsoft.com/office/officeart/2005/8/layout/hierarchy2"/>
    <dgm:cxn modelId="{2E447A25-F3CD-594A-9334-78C912782633}" type="presOf" srcId="{502CFD8E-CB35-CE47-96C4-B18EB86B27C4}" destId="{4CF6B61C-A5D3-CE4B-80DD-6314B6F348EF}" srcOrd="0" destOrd="0" presId="urn:microsoft.com/office/officeart/2005/8/layout/hierarchy2"/>
    <dgm:cxn modelId="{9EFC1A28-5AD3-E44B-A70A-4F2751224590}" type="presOf" srcId="{221F52AB-7DD2-214A-8556-3F31EA5A5353}" destId="{A3204358-3E19-9A4E-ADE8-08101FAC26D0}" srcOrd="1" destOrd="0" presId="urn:microsoft.com/office/officeart/2005/8/layout/hierarchy2"/>
    <dgm:cxn modelId="{FB20A430-F18F-E545-913E-DD12D0AD15B4}" type="presOf" srcId="{F11E2D9F-6616-EE46-880A-0D0DFA71CCA8}" destId="{C07F406B-ECA4-0644-9B07-4A520600EA41}" srcOrd="0" destOrd="0" presId="urn:microsoft.com/office/officeart/2005/8/layout/hierarchy2"/>
    <dgm:cxn modelId="{0D2D2E32-2226-F244-A822-BF4ED7148609}" type="presOf" srcId="{3BA0482A-532D-7B4C-B3E3-F22AE37C6932}" destId="{5C03375E-34D3-EB45-9527-C7C1AE18F500}" srcOrd="0" destOrd="0" presId="urn:microsoft.com/office/officeart/2005/8/layout/hierarchy2"/>
    <dgm:cxn modelId="{943EAB3C-E620-6B47-A551-33C4D934B59D}" type="presOf" srcId="{98EC2273-6E62-9E4D-9B1D-12C838C1159C}" destId="{7349A788-56A4-1C4A-81CB-7FA6984912E9}" srcOrd="0" destOrd="0" presId="urn:microsoft.com/office/officeart/2005/8/layout/hierarchy2"/>
    <dgm:cxn modelId="{D5BC1C58-C0AC-2841-8DA1-F1CFEC6D0740}" type="presOf" srcId="{34EA914E-8A3D-4B45-8DAE-6A5504452911}" destId="{4EDAE16F-07A0-1545-8755-F6FC09A80697}" srcOrd="0" destOrd="0" presId="urn:microsoft.com/office/officeart/2005/8/layout/hierarchy2"/>
    <dgm:cxn modelId="{3F2D4B58-A70D-7246-A47E-F29C6A7CECCB}" type="presOf" srcId="{F8A42935-9A6A-1F4E-A011-A47CC5412CF0}" destId="{9C1ED5D4-616B-E54B-A4FD-F579C6FF07AE}" srcOrd="0" destOrd="0" presId="urn:microsoft.com/office/officeart/2005/8/layout/hierarchy2"/>
    <dgm:cxn modelId="{56C8CC69-0A9F-FA47-938B-00DB3ED79CDF}" type="presOf" srcId="{8CCF4C6B-54CC-AA45-9D1C-406002975C55}" destId="{AE567C00-1CEE-A241-A011-85456ED823E6}" srcOrd="0" destOrd="0" presId="urn:microsoft.com/office/officeart/2005/8/layout/hierarchy2"/>
    <dgm:cxn modelId="{6F94F87B-D7CA-FA44-8372-75E9B3D9E52F}" srcId="{98EC2273-6E62-9E4D-9B1D-12C838C1159C}" destId="{F8A42935-9A6A-1F4E-A011-A47CC5412CF0}" srcOrd="0" destOrd="0" parTransId="{CB795E2A-A610-DD4B-9099-DA8F1262B916}" sibTransId="{481E938B-CDB1-664F-A367-82C6ABC91CDF}"/>
    <dgm:cxn modelId="{3C369587-771A-7345-864C-DD4AB23FA2E3}" type="presOf" srcId="{D195F0E0-F2BB-CB4F-8FCA-15A0CED51BDB}" destId="{A1B67C0E-EB7B-674A-AD48-F53B3AF08892}" srcOrd="0" destOrd="0" presId="urn:microsoft.com/office/officeart/2005/8/layout/hierarchy2"/>
    <dgm:cxn modelId="{E1449A8A-2664-4B42-8A63-AFC306BBDB21}" type="presOf" srcId="{34EA914E-8A3D-4B45-8DAE-6A5504452911}" destId="{64BAD11A-29EF-E947-813E-BE87B83816D8}" srcOrd="1" destOrd="0" presId="urn:microsoft.com/office/officeart/2005/8/layout/hierarchy2"/>
    <dgm:cxn modelId="{531B2F9B-62D9-7441-A173-051C147D6445}" type="presOf" srcId="{8C1B291D-6C5A-B24E-9FCB-6C44320E2722}" destId="{7A3BED56-551E-AE4D-81FD-BCA67B70CADB}" srcOrd="0" destOrd="0" presId="urn:microsoft.com/office/officeart/2005/8/layout/hierarchy2"/>
    <dgm:cxn modelId="{DE8688A1-6FE8-D746-9A56-BE7B1F86C917}" srcId="{3BA0482A-532D-7B4C-B3E3-F22AE37C6932}" destId="{F6576908-0722-4441-AA6B-F3B41E3E926A}" srcOrd="0" destOrd="0" parTransId="{993DDD3A-965A-414B-BA91-66868E9F84B8}" sibTransId="{B5197C68-2D6E-EB4C-A953-00875603F29A}"/>
    <dgm:cxn modelId="{6CB9AEA8-8697-D644-AC0E-A6F35FDB5CEC}" type="presOf" srcId="{221F52AB-7DD2-214A-8556-3F31EA5A5353}" destId="{D22F7625-8304-1440-AC55-DC9B66F3AB18}" srcOrd="0" destOrd="0" presId="urn:microsoft.com/office/officeart/2005/8/layout/hierarchy2"/>
    <dgm:cxn modelId="{A81016B0-F610-BF45-BEDA-64CDA48C0352}" type="presOf" srcId="{8CCF4C6B-54CC-AA45-9D1C-406002975C55}" destId="{2E3529C0-797B-1542-BDAB-851183AF1A6B}" srcOrd="1" destOrd="0" presId="urn:microsoft.com/office/officeart/2005/8/layout/hierarchy2"/>
    <dgm:cxn modelId="{6521EAB1-5FC2-EF48-A0AD-712A16942058}" srcId="{3A7B2D45-636A-8242-8452-08C573226A2B}" destId="{8C1B291D-6C5A-B24E-9FCB-6C44320E2722}" srcOrd="1" destOrd="0" parTransId="{34EA914E-8A3D-4B45-8DAE-6A5504452911}" sibTransId="{494F2C78-3CC4-2340-BA06-6CBE868719BF}"/>
    <dgm:cxn modelId="{616DFDB2-DC6B-6B48-AA96-5AE821E93DC4}" srcId="{F6576908-0722-4441-AA6B-F3B41E3E926A}" destId="{98EC2273-6E62-9E4D-9B1D-12C838C1159C}" srcOrd="1" destOrd="0" parTransId="{D195F0E0-F2BB-CB4F-8FCA-15A0CED51BDB}" sibTransId="{DD20FBB1-94CA-3F4E-93F8-5F2426165A12}"/>
    <dgm:cxn modelId="{71C93BBF-560C-4B40-ABDE-04AE6FAF7FB5}" type="presOf" srcId="{49B4C1DC-AB29-9347-ACF0-7221C353789B}" destId="{4AA8F181-854C-6744-869D-C342A600707F}" srcOrd="0" destOrd="0" presId="urn:microsoft.com/office/officeart/2005/8/layout/hierarchy2"/>
    <dgm:cxn modelId="{91AB70C0-A27A-634D-92B4-ECAE3C05C051}" type="presOf" srcId="{41A16F92-3702-6A4D-97B0-D83F48B1CE83}" destId="{00A5B835-5EF2-E84C-B50A-AF0F445D3E5A}" srcOrd="0" destOrd="0" presId="urn:microsoft.com/office/officeart/2005/8/layout/hierarchy2"/>
    <dgm:cxn modelId="{121914C2-B4CB-514A-AD13-EC2B9E4D74F1}" srcId="{EE0BB0EB-A334-ED4E-9667-61E307EA73E1}" destId="{3A7B2D45-636A-8242-8452-08C573226A2B}" srcOrd="0" destOrd="0" parTransId="{8CCF4C6B-54CC-AA45-9D1C-406002975C55}" sibTransId="{FFC91C75-2AAE-0040-94AE-BC7EFD06E95F}"/>
    <dgm:cxn modelId="{558D05C8-5E14-9149-8223-0D32D99F043C}" type="presOf" srcId="{EE0BB0EB-A334-ED4E-9667-61E307EA73E1}" destId="{3F0D8EF2-5F72-7448-80BC-CE9412BFF01F}" srcOrd="0" destOrd="0" presId="urn:microsoft.com/office/officeart/2005/8/layout/hierarchy2"/>
    <dgm:cxn modelId="{BF7D2CD2-B083-2540-8D1A-69376E0F9B75}" type="presOf" srcId="{3A7B2D45-636A-8242-8452-08C573226A2B}" destId="{90B3E956-1668-9749-BB92-590AE958BA94}" srcOrd="0" destOrd="0" presId="urn:microsoft.com/office/officeart/2005/8/layout/hierarchy2"/>
    <dgm:cxn modelId="{B1CD55E0-40BA-C449-BD68-C3608A86F095}" type="presOf" srcId="{41A16F92-3702-6A4D-97B0-D83F48B1CE83}" destId="{FCA748BD-0CFF-5C41-A568-0ECD3D8240EC}" srcOrd="1" destOrd="0" presId="urn:microsoft.com/office/officeart/2005/8/layout/hierarchy2"/>
    <dgm:cxn modelId="{F20C42E3-9B1B-9448-B9B9-8CBB9213A906}" srcId="{3A7B2D45-636A-8242-8452-08C573226A2B}" destId="{49B4C1DC-AB29-9347-ACF0-7221C353789B}" srcOrd="0" destOrd="0" parTransId="{221F52AB-7DD2-214A-8556-3F31EA5A5353}" sibTransId="{0D59BAB2-802B-1345-B499-2A562DF3FF06}"/>
    <dgm:cxn modelId="{A231CBE7-E9CB-6C43-B5A8-519C07398ED7}" type="presOf" srcId="{DBC0A92A-F520-5044-BCD9-856EE197EC68}" destId="{52D38FDA-9FAF-D248-ACA6-399656927BF5}" srcOrd="0" destOrd="0" presId="urn:microsoft.com/office/officeart/2005/8/layout/hierarchy2"/>
    <dgm:cxn modelId="{0ED7DEEB-7284-464B-99C1-FFCF8C5833F2}" type="presOf" srcId="{CB795E2A-A610-DD4B-9099-DA8F1262B916}" destId="{1E8F10FB-4F85-314E-B88B-8EDE312C2C23}" srcOrd="1" destOrd="0" presId="urn:microsoft.com/office/officeart/2005/8/layout/hierarchy2"/>
    <dgm:cxn modelId="{A8B4BCEF-31BA-7441-B642-BF6C179AEFE6}" type="presOf" srcId="{F6576908-0722-4441-AA6B-F3B41E3E926A}" destId="{A8A4A683-3D89-5E44-A847-D61BD6E07593}" srcOrd="0" destOrd="0" presId="urn:microsoft.com/office/officeart/2005/8/layout/hierarchy2"/>
    <dgm:cxn modelId="{A8D10880-34F7-1441-B0AE-7F3E92537BF8}" type="presParOf" srcId="{5C03375E-34D3-EB45-9527-C7C1AE18F500}" destId="{9FAAE67D-38AD-6F48-9628-A2FE47497A52}" srcOrd="0" destOrd="0" presId="urn:microsoft.com/office/officeart/2005/8/layout/hierarchy2"/>
    <dgm:cxn modelId="{59602645-3350-A04B-9DE5-A8E4948E1304}" type="presParOf" srcId="{9FAAE67D-38AD-6F48-9628-A2FE47497A52}" destId="{A8A4A683-3D89-5E44-A847-D61BD6E07593}" srcOrd="0" destOrd="0" presId="urn:microsoft.com/office/officeart/2005/8/layout/hierarchy2"/>
    <dgm:cxn modelId="{C7DA0542-D02E-754D-8C2B-15350B15032B}" type="presParOf" srcId="{9FAAE67D-38AD-6F48-9628-A2FE47497A52}" destId="{B44F7B82-D12D-AD45-89F6-490AFD6C9D63}" srcOrd="1" destOrd="0" presId="urn:microsoft.com/office/officeart/2005/8/layout/hierarchy2"/>
    <dgm:cxn modelId="{ABEBCB21-7DEC-8647-9026-0B9423B04BDE}" type="presParOf" srcId="{B44F7B82-D12D-AD45-89F6-490AFD6C9D63}" destId="{00A5B835-5EF2-E84C-B50A-AF0F445D3E5A}" srcOrd="0" destOrd="0" presId="urn:microsoft.com/office/officeart/2005/8/layout/hierarchy2"/>
    <dgm:cxn modelId="{19AC6A21-75E3-8341-B53F-5094A463A017}" type="presParOf" srcId="{00A5B835-5EF2-E84C-B50A-AF0F445D3E5A}" destId="{FCA748BD-0CFF-5C41-A568-0ECD3D8240EC}" srcOrd="0" destOrd="0" presId="urn:microsoft.com/office/officeart/2005/8/layout/hierarchy2"/>
    <dgm:cxn modelId="{11E8DBC7-838C-5E45-AEBB-6884E05A08B2}" type="presParOf" srcId="{B44F7B82-D12D-AD45-89F6-490AFD6C9D63}" destId="{0718BEBF-8AE9-B340-AFCA-70FDFA71BB79}" srcOrd="1" destOrd="0" presId="urn:microsoft.com/office/officeart/2005/8/layout/hierarchy2"/>
    <dgm:cxn modelId="{28DA5133-0881-D94B-A0D4-D86D43B0A2AC}" type="presParOf" srcId="{0718BEBF-8AE9-B340-AFCA-70FDFA71BB79}" destId="{3F0D8EF2-5F72-7448-80BC-CE9412BFF01F}" srcOrd="0" destOrd="0" presId="urn:microsoft.com/office/officeart/2005/8/layout/hierarchy2"/>
    <dgm:cxn modelId="{FD326850-F13C-1D4E-A870-90DBA8F01715}" type="presParOf" srcId="{0718BEBF-8AE9-B340-AFCA-70FDFA71BB79}" destId="{603C7A8D-FFC2-604F-878B-31B2AC05FCB4}" srcOrd="1" destOrd="0" presId="urn:microsoft.com/office/officeart/2005/8/layout/hierarchy2"/>
    <dgm:cxn modelId="{4F5BC0DD-C442-5544-A49B-475FDA724378}" type="presParOf" srcId="{603C7A8D-FFC2-604F-878B-31B2AC05FCB4}" destId="{AE567C00-1CEE-A241-A011-85456ED823E6}" srcOrd="0" destOrd="0" presId="urn:microsoft.com/office/officeart/2005/8/layout/hierarchy2"/>
    <dgm:cxn modelId="{0FD568AD-2484-2847-A6F7-EE17188BAACF}" type="presParOf" srcId="{AE567C00-1CEE-A241-A011-85456ED823E6}" destId="{2E3529C0-797B-1542-BDAB-851183AF1A6B}" srcOrd="0" destOrd="0" presId="urn:microsoft.com/office/officeart/2005/8/layout/hierarchy2"/>
    <dgm:cxn modelId="{CD1CBF12-7802-EC43-9CA3-AA474254C12E}" type="presParOf" srcId="{603C7A8D-FFC2-604F-878B-31B2AC05FCB4}" destId="{C042938D-5630-244B-80A7-C5CB814D04C6}" srcOrd="1" destOrd="0" presId="urn:microsoft.com/office/officeart/2005/8/layout/hierarchy2"/>
    <dgm:cxn modelId="{D82E85A8-356A-0A41-912C-43FBBB69B1BA}" type="presParOf" srcId="{C042938D-5630-244B-80A7-C5CB814D04C6}" destId="{90B3E956-1668-9749-BB92-590AE958BA94}" srcOrd="0" destOrd="0" presId="urn:microsoft.com/office/officeart/2005/8/layout/hierarchy2"/>
    <dgm:cxn modelId="{12CCC83F-B9D8-B047-B830-C11D97F77F1D}" type="presParOf" srcId="{C042938D-5630-244B-80A7-C5CB814D04C6}" destId="{BA5F19A9-D639-444A-93A8-D8AFCB991D33}" srcOrd="1" destOrd="0" presId="urn:microsoft.com/office/officeart/2005/8/layout/hierarchy2"/>
    <dgm:cxn modelId="{9C2865EA-E452-8247-BA9F-D679BB8FD308}" type="presParOf" srcId="{BA5F19A9-D639-444A-93A8-D8AFCB991D33}" destId="{D22F7625-8304-1440-AC55-DC9B66F3AB18}" srcOrd="0" destOrd="0" presId="urn:microsoft.com/office/officeart/2005/8/layout/hierarchy2"/>
    <dgm:cxn modelId="{C55582D6-027A-A844-9D75-680AC2A99B2B}" type="presParOf" srcId="{D22F7625-8304-1440-AC55-DC9B66F3AB18}" destId="{A3204358-3E19-9A4E-ADE8-08101FAC26D0}" srcOrd="0" destOrd="0" presId="urn:microsoft.com/office/officeart/2005/8/layout/hierarchy2"/>
    <dgm:cxn modelId="{6D39B116-9B91-5D42-AD5F-B9764C6B4433}" type="presParOf" srcId="{BA5F19A9-D639-444A-93A8-D8AFCB991D33}" destId="{E5D05603-9D51-CF45-A0C0-DFCFFC7E7172}" srcOrd="1" destOrd="0" presId="urn:microsoft.com/office/officeart/2005/8/layout/hierarchy2"/>
    <dgm:cxn modelId="{C3F42E56-B757-3E42-AD49-5DD8E2070D18}" type="presParOf" srcId="{E5D05603-9D51-CF45-A0C0-DFCFFC7E7172}" destId="{4AA8F181-854C-6744-869D-C342A600707F}" srcOrd="0" destOrd="0" presId="urn:microsoft.com/office/officeart/2005/8/layout/hierarchy2"/>
    <dgm:cxn modelId="{0506C382-6E78-8E47-9D4E-A44F4ADD571F}" type="presParOf" srcId="{E5D05603-9D51-CF45-A0C0-DFCFFC7E7172}" destId="{7387FDAD-7130-9C46-996F-B32B0E3DD3A2}" srcOrd="1" destOrd="0" presId="urn:microsoft.com/office/officeart/2005/8/layout/hierarchy2"/>
    <dgm:cxn modelId="{48D70E84-5F42-1C44-A025-5E66BC98921F}" type="presParOf" srcId="{BA5F19A9-D639-444A-93A8-D8AFCB991D33}" destId="{4EDAE16F-07A0-1545-8755-F6FC09A80697}" srcOrd="2" destOrd="0" presId="urn:microsoft.com/office/officeart/2005/8/layout/hierarchy2"/>
    <dgm:cxn modelId="{7F494859-5EAB-FB40-ADF4-75B24371DBDB}" type="presParOf" srcId="{4EDAE16F-07A0-1545-8755-F6FC09A80697}" destId="{64BAD11A-29EF-E947-813E-BE87B83816D8}" srcOrd="0" destOrd="0" presId="urn:microsoft.com/office/officeart/2005/8/layout/hierarchy2"/>
    <dgm:cxn modelId="{C7B16258-86C7-2945-9774-D19E513C69F5}" type="presParOf" srcId="{BA5F19A9-D639-444A-93A8-D8AFCB991D33}" destId="{D9A93F17-D4C0-0546-8262-24367F71E56E}" srcOrd="3" destOrd="0" presId="urn:microsoft.com/office/officeart/2005/8/layout/hierarchy2"/>
    <dgm:cxn modelId="{63B23083-48A8-7B40-B1B4-FF9AB8DC4824}" type="presParOf" srcId="{D9A93F17-D4C0-0546-8262-24367F71E56E}" destId="{7A3BED56-551E-AE4D-81FD-BCA67B70CADB}" srcOrd="0" destOrd="0" presId="urn:microsoft.com/office/officeart/2005/8/layout/hierarchy2"/>
    <dgm:cxn modelId="{EF28BB07-3AB3-EA43-9244-2DC1E72440A6}" type="presParOf" srcId="{D9A93F17-D4C0-0546-8262-24367F71E56E}" destId="{FE356E84-EBED-2B49-B115-BD046E8FAE16}" srcOrd="1" destOrd="0" presId="urn:microsoft.com/office/officeart/2005/8/layout/hierarchy2"/>
    <dgm:cxn modelId="{022F3CEE-510E-4C46-9214-4362972F020D}" type="presParOf" srcId="{BA5F19A9-D639-444A-93A8-D8AFCB991D33}" destId="{52D38FDA-9FAF-D248-ACA6-399656927BF5}" srcOrd="4" destOrd="0" presId="urn:microsoft.com/office/officeart/2005/8/layout/hierarchy2"/>
    <dgm:cxn modelId="{4D4BADB5-3D52-A149-A048-9AD77005D74F}" type="presParOf" srcId="{52D38FDA-9FAF-D248-ACA6-399656927BF5}" destId="{FA67D7B9-1EE0-4244-8D62-78B4C505ACE1}" srcOrd="0" destOrd="0" presId="urn:microsoft.com/office/officeart/2005/8/layout/hierarchy2"/>
    <dgm:cxn modelId="{9EBD903A-41CD-EC43-81C2-7BCDE636A592}" type="presParOf" srcId="{BA5F19A9-D639-444A-93A8-D8AFCB991D33}" destId="{E3A9E43E-6184-5F47-BC35-DB79AC360910}" srcOrd="5" destOrd="0" presId="urn:microsoft.com/office/officeart/2005/8/layout/hierarchy2"/>
    <dgm:cxn modelId="{4E67B890-5AAE-184A-A3A1-0C8F5DE70906}" type="presParOf" srcId="{E3A9E43E-6184-5F47-BC35-DB79AC360910}" destId="{C07F406B-ECA4-0644-9B07-4A520600EA41}" srcOrd="0" destOrd="0" presId="urn:microsoft.com/office/officeart/2005/8/layout/hierarchy2"/>
    <dgm:cxn modelId="{4A7907D7-7E7E-F34A-9E79-95BDA77165EF}" type="presParOf" srcId="{E3A9E43E-6184-5F47-BC35-DB79AC360910}" destId="{240EF33A-DF16-8946-842D-D40320A194EA}" srcOrd="1" destOrd="0" presId="urn:microsoft.com/office/officeart/2005/8/layout/hierarchy2"/>
    <dgm:cxn modelId="{26FB9A60-DA76-474D-8649-C2F01B372380}" type="presParOf" srcId="{603C7A8D-FFC2-604F-878B-31B2AC05FCB4}" destId="{4CF6B61C-A5D3-CE4B-80DD-6314B6F348EF}" srcOrd="2" destOrd="0" presId="urn:microsoft.com/office/officeart/2005/8/layout/hierarchy2"/>
    <dgm:cxn modelId="{53F110D5-757F-D14C-8CDE-AA6CA804484E}" type="presParOf" srcId="{4CF6B61C-A5D3-CE4B-80DD-6314B6F348EF}" destId="{EBCA9FA1-9062-0942-BC8E-D99291DE7A78}" srcOrd="0" destOrd="0" presId="urn:microsoft.com/office/officeart/2005/8/layout/hierarchy2"/>
    <dgm:cxn modelId="{C0DDC140-88A7-CC4B-BE45-3BBFC8FB8D39}" type="presParOf" srcId="{603C7A8D-FFC2-604F-878B-31B2AC05FCB4}" destId="{4A9B7D7A-EAEE-5745-B037-8E79A85717DE}" srcOrd="3" destOrd="0" presId="urn:microsoft.com/office/officeart/2005/8/layout/hierarchy2"/>
    <dgm:cxn modelId="{01F8B47F-6C66-0249-AD65-E9D8DC78C17F}" type="presParOf" srcId="{4A9B7D7A-EAEE-5745-B037-8E79A85717DE}" destId="{BA48B7CD-FDD8-814E-A716-C006E7598733}" srcOrd="0" destOrd="0" presId="urn:microsoft.com/office/officeart/2005/8/layout/hierarchy2"/>
    <dgm:cxn modelId="{0F512877-8500-8D4E-BA9E-E4CC125EA731}" type="presParOf" srcId="{4A9B7D7A-EAEE-5745-B037-8E79A85717DE}" destId="{40B6BBE0-D8CB-814B-A46D-0ABB1A0F7E8A}" srcOrd="1" destOrd="0" presId="urn:microsoft.com/office/officeart/2005/8/layout/hierarchy2"/>
    <dgm:cxn modelId="{61877029-0517-9348-88CA-9939D1542473}" type="presParOf" srcId="{B44F7B82-D12D-AD45-89F6-490AFD6C9D63}" destId="{A1B67C0E-EB7B-674A-AD48-F53B3AF08892}" srcOrd="2" destOrd="0" presId="urn:microsoft.com/office/officeart/2005/8/layout/hierarchy2"/>
    <dgm:cxn modelId="{D02428E5-9FF6-404E-9B43-4476E94CAF5F}" type="presParOf" srcId="{A1B67C0E-EB7B-674A-AD48-F53B3AF08892}" destId="{8BA40617-B582-CC44-90F7-0DCBF3579A0D}" srcOrd="0" destOrd="0" presId="urn:microsoft.com/office/officeart/2005/8/layout/hierarchy2"/>
    <dgm:cxn modelId="{8B9F1A23-7DDA-2244-B6A1-E83F73E944F3}" type="presParOf" srcId="{B44F7B82-D12D-AD45-89F6-490AFD6C9D63}" destId="{8C22A4E0-1674-D14E-8A52-1B590C32F163}" srcOrd="3" destOrd="0" presId="urn:microsoft.com/office/officeart/2005/8/layout/hierarchy2"/>
    <dgm:cxn modelId="{6120A609-0825-C247-AC0A-A2132DB1A1DB}" type="presParOf" srcId="{8C22A4E0-1674-D14E-8A52-1B590C32F163}" destId="{7349A788-56A4-1C4A-81CB-7FA6984912E9}" srcOrd="0" destOrd="0" presId="urn:microsoft.com/office/officeart/2005/8/layout/hierarchy2"/>
    <dgm:cxn modelId="{99C5C721-3020-B44E-B85D-930EDD7126EF}" type="presParOf" srcId="{8C22A4E0-1674-D14E-8A52-1B590C32F163}" destId="{B5E0825E-D759-3B4B-BCBB-05C3BAE2ABE6}" srcOrd="1" destOrd="0" presId="urn:microsoft.com/office/officeart/2005/8/layout/hierarchy2"/>
    <dgm:cxn modelId="{1BD0C806-52E4-DD42-9901-B83D07D976C0}" type="presParOf" srcId="{B5E0825E-D759-3B4B-BCBB-05C3BAE2ABE6}" destId="{AB5830DB-20DD-1043-91E8-3179F4D8C021}" srcOrd="0" destOrd="0" presId="urn:microsoft.com/office/officeart/2005/8/layout/hierarchy2"/>
    <dgm:cxn modelId="{F48703F6-FDD5-4149-B8D8-7722DCB1A6EC}" type="presParOf" srcId="{AB5830DB-20DD-1043-91E8-3179F4D8C021}" destId="{1E8F10FB-4F85-314E-B88B-8EDE312C2C23}" srcOrd="0" destOrd="0" presId="urn:microsoft.com/office/officeart/2005/8/layout/hierarchy2"/>
    <dgm:cxn modelId="{364ED30F-5667-BF44-94A4-6402421A35A0}" type="presParOf" srcId="{B5E0825E-D759-3B4B-BCBB-05C3BAE2ABE6}" destId="{E1C7BA84-EEDE-E94A-9D58-2B735F267885}" srcOrd="1" destOrd="0" presId="urn:microsoft.com/office/officeart/2005/8/layout/hierarchy2"/>
    <dgm:cxn modelId="{31DAD20A-8BD5-F644-8C0C-095F1C5A4BDE}" type="presParOf" srcId="{E1C7BA84-EEDE-E94A-9D58-2B735F267885}" destId="{9C1ED5D4-616B-E54B-A4FD-F579C6FF07AE}" srcOrd="0" destOrd="0" presId="urn:microsoft.com/office/officeart/2005/8/layout/hierarchy2"/>
    <dgm:cxn modelId="{D2BC235D-CFFB-B54C-855E-5652005378E1}" type="presParOf" srcId="{E1C7BA84-EEDE-E94A-9D58-2B735F267885}" destId="{C864211E-1FC7-ED43-8809-48134E3D984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A0482A-532D-7B4C-B3E3-F22AE37C6932}" type="doc">
      <dgm:prSet loTypeId="urn:microsoft.com/office/officeart/2005/8/layout/hierarchy2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6576908-0722-4441-AA6B-F3B41E3E926A}">
      <dgm:prSet phldrT="[Text]"/>
      <dgm:spPr/>
      <dgm:t>
        <a:bodyPr/>
        <a:lstStyle/>
        <a:p>
          <a:r>
            <a:rPr lang="en-US" dirty="0"/>
            <a:t>Sudoku Problem</a:t>
          </a:r>
        </a:p>
      </dgm:t>
    </dgm:pt>
    <dgm:pt modelId="{993DDD3A-965A-414B-BA91-66868E9F84B8}" type="parTrans" cxnId="{DE8688A1-6FE8-D746-9A56-BE7B1F86C917}">
      <dgm:prSet/>
      <dgm:spPr/>
      <dgm:t>
        <a:bodyPr/>
        <a:lstStyle/>
        <a:p>
          <a:endParaRPr lang="en-US"/>
        </a:p>
      </dgm:t>
    </dgm:pt>
    <dgm:pt modelId="{B5197C68-2D6E-EB4C-A953-00875603F29A}" type="sibTrans" cxnId="{DE8688A1-6FE8-D746-9A56-BE7B1F86C917}">
      <dgm:prSet/>
      <dgm:spPr/>
      <dgm:t>
        <a:bodyPr/>
        <a:lstStyle/>
        <a:p>
          <a:endParaRPr lang="en-US"/>
        </a:p>
      </dgm:t>
    </dgm:pt>
    <dgm:pt modelId="{EE0BB0EB-A334-ED4E-9667-61E307EA73E1}">
      <dgm:prSet phldrT="[Text]"/>
      <dgm:spPr/>
      <dgm:t>
        <a:bodyPr/>
        <a:lstStyle/>
        <a:p>
          <a:r>
            <a:rPr lang="en-US" dirty="0"/>
            <a:t>Cell A Val 1 </a:t>
          </a:r>
        </a:p>
      </dgm:t>
    </dgm:pt>
    <dgm:pt modelId="{41A16F92-3702-6A4D-97B0-D83F48B1CE83}" type="parTrans" cxnId="{9D0BE914-D864-C240-B604-E0B5EA38A834}">
      <dgm:prSet/>
      <dgm:spPr/>
      <dgm:t>
        <a:bodyPr/>
        <a:lstStyle/>
        <a:p>
          <a:endParaRPr lang="en-US"/>
        </a:p>
      </dgm:t>
    </dgm:pt>
    <dgm:pt modelId="{C98FB9E2-3A03-3B4C-A6BB-ADC91E38CDB2}" type="sibTrans" cxnId="{9D0BE914-D864-C240-B604-E0B5EA38A834}">
      <dgm:prSet/>
      <dgm:spPr/>
      <dgm:t>
        <a:bodyPr/>
        <a:lstStyle/>
        <a:p>
          <a:endParaRPr lang="en-US"/>
        </a:p>
      </dgm:t>
    </dgm:pt>
    <dgm:pt modelId="{3A7B2D45-636A-8242-8452-08C573226A2B}">
      <dgm:prSet phldrT="[Text]"/>
      <dgm:spPr/>
      <dgm:t>
        <a:bodyPr/>
        <a:lstStyle/>
        <a:p>
          <a:r>
            <a:rPr lang="en-US" dirty="0"/>
            <a:t>Cell B Val 2</a:t>
          </a:r>
        </a:p>
      </dgm:t>
    </dgm:pt>
    <dgm:pt modelId="{8CCF4C6B-54CC-AA45-9D1C-406002975C55}" type="parTrans" cxnId="{121914C2-B4CB-514A-AD13-EC2B9E4D74F1}">
      <dgm:prSet/>
      <dgm:spPr/>
      <dgm:t>
        <a:bodyPr/>
        <a:lstStyle/>
        <a:p>
          <a:endParaRPr lang="en-US"/>
        </a:p>
      </dgm:t>
    </dgm:pt>
    <dgm:pt modelId="{FFC91C75-2AAE-0040-94AE-BC7EFD06E95F}" type="sibTrans" cxnId="{121914C2-B4CB-514A-AD13-EC2B9E4D74F1}">
      <dgm:prSet/>
      <dgm:spPr/>
      <dgm:t>
        <a:bodyPr/>
        <a:lstStyle/>
        <a:p>
          <a:endParaRPr lang="en-US"/>
        </a:p>
      </dgm:t>
    </dgm:pt>
    <dgm:pt modelId="{9A51ADAD-3A9B-A54F-821C-080CE412E54A}">
      <dgm:prSet phldrT="[Text]"/>
      <dgm:spPr/>
      <dgm:t>
        <a:bodyPr/>
        <a:lstStyle/>
        <a:p>
          <a:r>
            <a:rPr lang="en-US" dirty="0"/>
            <a:t>Cell B Val 3</a:t>
          </a:r>
        </a:p>
      </dgm:t>
    </dgm:pt>
    <dgm:pt modelId="{502CFD8E-CB35-CE47-96C4-B18EB86B27C4}" type="parTrans" cxnId="{94173E03-F018-CF44-8E79-EE89D810DCDF}">
      <dgm:prSet/>
      <dgm:spPr/>
      <dgm:t>
        <a:bodyPr/>
        <a:lstStyle/>
        <a:p>
          <a:endParaRPr lang="en-US"/>
        </a:p>
      </dgm:t>
    </dgm:pt>
    <dgm:pt modelId="{C6302EE4-D38B-9C44-8101-F0894B3F0167}" type="sibTrans" cxnId="{94173E03-F018-CF44-8E79-EE89D810DCDF}">
      <dgm:prSet/>
      <dgm:spPr/>
      <dgm:t>
        <a:bodyPr/>
        <a:lstStyle/>
        <a:p>
          <a:endParaRPr lang="en-US"/>
        </a:p>
      </dgm:t>
    </dgm:pt>
    <dgm:pt modelId="{98EC2273-6E62-9E4D-9B1D-12C838C1159C}">
      <dgm:prSet phldrT="[Text]"/>
      <dgm:spPr/>
      <dgm:t>
        <a:bodyPr/>
        <a:lstStyle/>
        <a:p>
          <a:r>
            <a:rPr lang="en-US" dirty="0"/>
            <a:t>Cell A Val 2</a:t>
          </a:r>
        </a:p>
      </dgm:t>
    </dgm:pt>
    <dgm:pt modelId="{D195F0E0-F2BB-CB4F-8FCA-15A0CED51BDB}" type="parTrans" cxnId="{616DFDB2-DC6B-6B48-AA96-5AE821E93DC4}">
      <dgm:prSet/>
      <dgm:spPr/>
      <dgm:t>
        <a:bodyPr/>
        <a:lstStyle/>
        <a:p>
          <a:endParaRPr lang="en-US"/>
        </a:p>
      </dgm:t>
    </dgm:pt>
    <dgm:pt modelId="{DD20FBB1-94CA-3F4E-93F8-5F2426165A12}" type="sibTrans" cxnId="{616DFDB2-DC6B-6B48-AA96-5AE821E93DC4}">
      <dgm:prSet/>
      <dgm:spPr/>
      <dgm:t>
        <a:bodyPr/>
        <a:lstStyle/>
        <a:p>
          <a:endParaRPr lang="en-US"/>
        </a:p>
      </dgm:t>
    </dgm:pt>
    <dgm:pt modelId="{F8A42935-9A6A-1F4E-A011-A47CC5412CF0}">
      <dgm:prSet phldrT="[Text]"/>
      <dgm:spPr/>
      <dgm:t>
        <a:bodyPr/>
        <a:lstStyle/>
        <a:p>
          <a:r>
            <a:rPr lang="en-US" dirty="0"/>
            <a:t>Cell B Val 6</a:t>
          </a:r>
        </a:p>
      </dgm:t>
    </dgm:pt>
    <dgm:pt modelId="{CB795E2A-A610-DD4B-9099-DA8F1262B916}" type="parTrans" cxnId="{6F94F87B-D7CA-FA44-8372-75E9B3D9E52F}">
      <dgm:prSet/>
      <dgm:spPr/>
      <dgm:t>
        <a:bodyPr/>
        <a:lstStyle/>
        <a:p>
          <a:endParaRPr lang="en-US"/>
        </a:p>
      </dgm:t>
    </dgm:pt>
    <dgm:pt modelId="{481E938B-CDB1-664F-A367-82C6ABC91CDF}" type="sibTrans" cxnId="{6F94F87B-D7CA-FA44-8372-75E9B3D9E52F}">
      <dgm:prSet/>
      <dgm:spPr/>
      <dgm:t>
        <a:bodyPr/>
        <a:lstStyle/>
        <a:p>
          <a:endParaRPr lang="en-US"/>
        </a:p>
      </dgm:t>
    </dgm:pt>
    <dgm:pt modelId="{49B4C1DC-AB29-9347-ACF0-7221C353789B}">
      <dgm:prSet phldrT="[Text]"/>
      <dgm:spPr/>
      <dgm:t>
        <a:bodyPr/>
        <a:lstStyle/>
        <a:p>
          <a:r>
            <a:rPr lang="en-US" dirty="0"/>
            <a:t>Cell C Val 3</a:t>
          </a:r>
        </a:p>
      </dgm:t>
    </dgm:pt>
    <dgm:pt modelId="{221F52AB-7DD2-214A-8556-3F31EA5A5353}" type="parTrans" cxnId="{F20C42E3-9B1B-9448-B9B9-8CBB9213A906}">
      <dgm:prSet/>
      <dgm:spPr/>
      <dgm:t>
        <a:bodyPr/>
        <a:lstStyle/>
        <a:p>
          <a:endParaRPr lang="en-US"/>
        </a:p>
      </dgm:t>
    </dgm:pt>
    <dgm:pt modelId="{0D59BAB2-802B-1345-B499-2A562DF3FF06}" type="sibTrans" cxnId="{F20C42E3-9B1B-9448-B9B9-8CBB9213A906}">
      <dgm:prSet/>
      <dgm:spPr/>
      <dgm:t>
        <a:bodyPr/>
        <a:lstStyle/>
        <a:p>
          <a:endParaRPr lang="en-US"/>
        </a:p>
      </dgm:t>
    </dgm:pt>
    <dgm:pt modelId="{8C1B291D-6C5A-B24E-9FCB-6C44320E2722}">
      <dgm:prSet phldrT="[Text]"/>
      <dgm:spPr/>
      <dgm:t>
        <a:bodyPr/>
        <a:lstStyle/>
        <a:p>
          <a:r>
            <a:rPr lang="en-US" dirty="0"/>
            <a:t>Cell C Val 4</a:t>
          </a:r>
        </a:p>
      </dgm:t>
    </dgm:pt>
    <dgm:pt modelId="{34EA914E-8A3D-4B45-8DAE-6A5504452911}" type="parTrans" cxnId="{6521EAB1-5FC2-EF48-A0AD-712A16942058}">
      <dgm:prSet/>
      <dgm:spPr/>
      <dgm:t>
        <a:bodyPr/>
        <a:lstStyle/>
        <a:p>
          <a:endParaRPr lang="en-US"/>
        </a:p>
      </dgm:t>
    </dgm:pt>
    <dgm:pt modelId="{494F2C78-3CC4-2340-BA06-6CBE868719BF}" type="sibTrans" cxnId="{6521EAB1-5FC2-EF48-A0AD-712A16942058}">
      <dgm:prSet/>
      <dgm:spPr/>
      <dgm:t>
        <a:bodyPr/>
        <a:lstStyle/>
        <a:p>
          <a:endParaRPr lang="en-US"/>
        </a:p>
      </dgm:t>
    </dgm:pt>
    <dgm:pt modelId="{F11E2D9F-6616-EE46-880A-0D0DFA71CCA8}">
      <dgm:prSet phldrT="[Text]"/>
      <dgm:spPr/>
      <dgm:t>
        <a:bodyPr/>
        <a:lstStyle/>
        <a:p>
          <a:r>
            <a:rPr lang="en-US" dirty="0"/>
            <a:t>Cell C Val 5</a:t>
          </a:r>
        </a:p>
      </dgm:t>
    </dgm:pt>
    <dgm:pt modelId="{DBC0A92A-F520-5044-BCD9-856EE197EC68}" type="parTrans" cxnId="{816D6F01-6EB7-EC45-B978-999519BC50EF}">
      <dgm:prSet/>
      <dgm:spPr/>
      <dgm:t>
        <a:bodyPr/>
        <a:lstStyle/>
        <a:p>
          <a:endParaRPr lang="en-US"/>
        </a:p>
      </dgm:t>
    </dgm:pt>
    <dgm:pt modelId="{8514E09F-58F3-8248-BDA7-CDF83BDECF9D}" type="sibTrans" cxnId="{816D6F01-6EB7-EC45-B978-999519BC50EF}">
      <dgm:prSet/>
      <dgm:spPr/>
      <dgm:t>
        <a:bodyPr/>
        <a:lstStyle/>
        <a:p>
          <a:endParaRPr lang="en-US"/>
        </a:p>
      </dgm:t>
    </dgm:pt>
    <dgm:pt modelId="{5C03375E-34D3-EB45-9527-C7C1AE18F500}" type="pres">
      <dgm:prSet presAssocID="{3BA0482A-532D-7B4C-B3E3-F22AE37C693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FAAE67D-38AD-6F48-9628-A2FE47497A52}" type="pres">
      <dgm:prSet presAssocID="{F6576908-0722-4441-AA6B-F3B41E3E926A}" presName="root1" presStyleCnt="0"/>
      <dgm:spPr/>
    </dgm:pt>
    <dgm:pt modelId="{A8A4A683-3D89-5E44-A847-D61BD6E07593}" type="pres">
      <dgm:prSet presAssocID="{F6576908-0722-4441-AA6B-F3B41E3E926A}" presName="LevelOneTextNode" presStyleLbl="node0" presStyleIdx="0" presStyleCnt="1">
        <dgm:presLayoutVars>
          <dgm:chPref val="3"/>
        </dgm:presLayoutVars>
      </dgm:prSet>
      <dgm:spPr/>
    </dgm:pt>
    <dgm:pt modelId="{B44F7B82-D12D-AD45-89F6-490AFD6C9D63}" type="pres">
      <dgm:prSet presAssocID="{F6576908-0722-4441-AA6B-F3B41E3E926A}" presName="level2hierChild" presStyleCnt="0"/>
      <dgm:spPr/>
    </dgm:pt>
    <dgm:pt modelId="{00A5B835-5EF2-E84C-B50A-AF0F445D3E5A}" type="pres">
      <dgm:prSet presAssocID="{41A16F92-3702-6A4D-97B0-D83F48B1CE83}" presName="conn2-1" presStyleLbl="parChTrans1D2" presStyleIdx="0" presStyleCnt="2"/>
      <dgm:spPr/>
    </dgm:pt>
    <dgm:pt modelId="{FCA748BD-0CFF-5C41-A568-0ECD3D8240EC}" type="pres">
      <dgm:prSet presAssocID="{41A16F92-3702-6A4D-97B0-D83F48B1CE83}" presName="connTx" presStyleLbl="parChTrans1D2" presStyleIdx="0" presStyleCnt="2"/>
      <dgm:spPr/>
    </dgm:pt>
    <dgm:pt modelId="{0718BEBF-8AE9-B340-AFCA-70FDFA71BB79}" type="pres">
      <dgm:prSet presAssocID="{EE0BB0EB-A334-ED4E-9667-61E307EA73E1}" presName="root2" presStyleCnt="0"/>
      <dgm:spPr/>
    </dgm:pt>
    <dgm:pt modelId="{3F0D8EF2-5F72-7448-80BC-CE9412BFF01F}" type="pres">
      <dgm:prSet presAssocID="{EE0BB0EB-A334-ED4E-9667-61E307EA73E1}" presName="LevelTwoTextNode" presStyleLbl="node2" presStyleIdx="0" presStyleCnt="2">
        <dgm:presLayoutVars>
          <dgm:chPref val="3"/>
        </dgm:presLayoutVars>
      </dgm:prSet>
      <dgm:spPr/>
    </dgm:pt>
    <dgm:pt modelId="{603C7A8D-FFC2-604F-878B-31B2AC05FCB4}" type="pres">
      <dgm:prSet presAssocID="{EE0BB0EB-A334-ED4E-9667-61E307EA73E1}" presName="level3hierChild" presStyleCnt="0"/>
      <dgm:spPr/>
    </dgm:pt>
    <dgm:pt modelId="{AE567C00-1CEE-A241-A011-85456ED823E6}" type="pres">
      <dgm:prSet presAssocID="{8CCF4C6B-54CC-AA45-9D1C-406002975C55}" presName="conn2-1" presStyleLbl="parChTrans1D3" presStyleIdx="0" presStyleCnt="3"/>
      <dgm:spPr/>
    </dgm:pt>
    <dgm:pt modelId="{2E3529C0-797B-1542-BDAB-851183AF1A6B}" type="pres">
      <dgm:prSet presAssocID="{8CCF4C6B-54CC-AA45-9D1C-406002975C55}" presName="connTx" presStyleLbl="parChTrans1D3" presStyleIdx="0" presStyleCnt="3"/>
      <dgm:spPr/>
    </dgm:pt>
    <dgm:pt modelId="{C042938D-5630-244B-80A7-C5CB814D04C6}" type="pres">
      <dgm:prSet presAssocID="{3A7B2D45-636A-8242-8452-08C573226A2B}" presName="root2" presStyleCnt="0"/>
      <dgm:spPr/>
    </dgm:pt>
    <dgm:pt modelId="{90B3E956-1668-9749-BB92-590AE958BA94}" type="pres">
      <dgm:prSet presAssocID="{3A7B2D45-636A-8242-8452-08C573226A2B}" presName="LevelTwoTextNode" presStyleLbl="node3" presStyleIdx="0" presStyleCnt="3">
        <dgm:presLayoutVars>
          <dgm:chPref val="3"/>
        </dgm:presLayoutVars>
      </dgm:prSet>
      <dgm:spPr/>
    </dgm:pt>
    <dgm:pt modelId="{BA5F19A9-D639-444A-93A8-D8AFCB991D33}" type="pres">
      <dgm:prSet presAssocID="{3A7B2D45-636A-8242-8452-08C573226A2B}" presName="level3hierChild" presStyleCnt="0"/>
      <dgm:spPr/>
    </dgm:pt>
    <dgm:pt modelId="{D22F7625-8304-1440-AC55-DC9B66F3AB18}" type="pres">
      <dgm:prSet presAssocID="{221F52AB-7DD2-214A-8556-3F31EA5A5353}" presName="conn2-1" presStyleLbl="parChTrans1D4" presStyleIdx="0" presStyleCnt="3"/>
      <dgm:spPr/>
    </dgm:pt>
    <dgm:pt modelId="{A3204358-3E19-9A4E-ADE8-08101FAC26D0}" type="pres">
      <dgm:prSet presAssocID="{221F52AB-7DD2-214A-8556-3F31EA5A5353}" presName="connTx" presStyleLbl="parChTrans1D4" presStyleIdx="0" presStyleCnt="3"/>
      <dgm:spPr/>
    </dgm:pt>
    <dgm:pt modelId="{E5D05603-9D51-CF45-A0C0-DFCFFC7E7172}" type="pres">
      <dgm:prSet presAssocID="{49B4C1DC-AB29-9347-ACF0-7221C353789B}" presName="root2" presStyleCnt="0"/>
      <dgm:spPr/>
    </dgm:pt>
    <dgm:pt modelId="{4AA8F181-854C-6744-869D-C342A600707F}" type="pres">
      <dgm:prSet presAssocID="{49B4C1DC-AB29-9347-ACF0-7221C353789B}" presName="LevelTwoTextNode" presStyleLbl="node4" presStyleIdx="0" presStyleCnt="3">
        <dgm:presLayoutVars>
          <dgm:chPref val="3"/>
        </dgm:presLayoutVars>
      </dgm:prSet>
      <dgm:spPr/>
    </dgm:pt>
    <dgm:pt modelId="{7387FDAD-7130-9C46-996F-B32B0E3DD3A2}" type="pres">
      <dgm:prSet presAssocID="{49B4C1DC-AB29-9347-ACF0-7221C353789B}" presName="level3hierChild" presStyleCnt="0"/>
      <dgm:spPr/>
    </dgm:pt>
    <dgm:pt modelId="{4EDAE16F-07A0-1545-8755-F6FC09A80697}" type="pres">
      <dgm:prSet presAssocID="{34EA914E-8A3D-4B45-8DAE-6A5504452911}" presName="conn2-1" presStyleLbl="parChTrans1D4" presStyleIdx="1" presStyleCnt="3"/>
      <dgm:spPr/>
    </dgm:pt>
    <dgm:pt modelId="{64BAD11A-29EF-E947-813E-BE87B83816D8}" type="pres">
      <dgm:prSet presAssocID="{34EA914E-8A3D-4B45-8DAE-6A5504452911}" presName="connTx" presStyleLbl="parChTrans1D4" presStyleIdx="1" presStyleCnt="3"/>
      <dgm:spPr/>
    </dgm:pt>
    <dgm:pt modelId="{D9A93F17-D4C0-0546-8262-24367F71E56E}" type="pres">
      <dgm:prSet presAssocID="{8C1B291D-6C5A-B24E-9FCB-6C44320E2722}" presName="root2" presStyleCnt="0"/>
      <dgm:spPr/>
    </dgm:pt>
    <dgm:pt modelId="{7A3BED56-551E-AE4D-81FD-BCA67B70CADB}" type="pres">
      <dgm:prSet presAssocID="{8C1B291D-6C5A-B24E-9FCB-6C44320E2722}" presName="LevelTwoTextNode" presStyleLbl="node4" presStyleIdx="1" presStyleCnt="3">
        <dgm:presLayoutVars>
          <dgm:chPref val="3"/>
        </dgm:presLayoutVars>
      </dgm:prSet>
      <dgm:spPr/>
    </dgm:pt>
    <dgm:pt modelId="{FE356E84-EBED-2B49-B115-BD046E8FAE16}" type="pres">
      <dgm:prSet presAssocID="{8C1B291D-6C5A-B24E-9FCB-6C44320E2722}" presName="level3hierChild" presStyleCnt="0"/>
      <dgm:spPr/>
    </dgm:pt>
    <dgm:pt modelId="{52D38FDA-9FAF-D248-ACA6-399656927BF5}" type="pres">
      <dgm:prSet presAssocID="{DBC0A92A-F520-5044-BCD9-856EE197EC68}" presName="conn2-1" presStyleLbl="parChTrans1D4" presStyleIdx="2" presStyleCnt="3"/>
      <dgm:spPr/>
    </dgm:pt>
    <dgm:pt modelId="{FA67D7B9-1EE0-4244-8D62-78B4C505ACE1}" type="pres">
      <dgm:prSet presAssocID="{DBC0A92A-F520-5044-BCD9-856EE197EC68}" presName="connTx" presStyleLbl="parChTrans1D4" presStyleIdx="2" presStyleCnt="3"/>
      <dgm:spPr/>
    </dgm:pt>
    <dgm:pt modelId="{E3A9E43E-6184-5F47-BC35-DB79AC360910}" type="pres">
      <dgm:prSet presAssocID="{F11E2D9F-6616-EE46-880A-0D0DFA71CCA8}" presName="root2" presStyleCnt="0"/>
      <dgm:spPr/>
    </dgm:pt>
    <dgm:pt modelId="{C07F406B-ECA4-0644-9B07-4A520600EA41}" type="pres">
      <dgm:prSet presAssocID="{F11E2D9F-6616-EE46-880A-0D0DFA71CCA8}" presName="LevelTwoTextNode" presStyleLbl="node4" presStyleIdx="2" presStyleCnt="3">
        <dgm:presLayoutVars>
          <dgm:chPref val="3"/>
        </dgm:presLayoutVars>
      </dgm:prSet>
      <dgm:spPr/>
    </dgm:pt>
    <dgm:pt modelId="{240EF33A-DF16-8946-842D-D40320A194EA}" type="pres">
      <dgm:prSet presAssocID="{F11E2D9F-6616-EE46-880A-0D0DFA71CCA8}" presName="level3hierChild" presStyleCnt="0"/>
      <dgm:spPr/>
    </dgm:pt>
    <dgm:pt modelId="{4CF6B61C-A5D3-CE4B-80DD-6314B6F348EF}" type="pres">
      <dgm:prSet presAssocID="{502CFD8E-CB35-CE47-96C4-B18EB86B27C4}" presName="conn2-1" presStyleLbl="parChTrans1D3" presStyleIdx="1" presStyleCnt="3"/>
      <dgm:spPr/>
    </dgm:pt>
    <dgm:pt modelId="{EBCA9FA1-9062-0942-BC8E-D99291DE7A78}" type="pres">
      <dgm:prSet presAssocID="{502CFD8E-CB35-CE47-96C4-B18EB86B27C4}" presName="connTx" presStyleLbl="parChTrans1D3" presStyleIdx="1" presStyleCnt="3"/>
      <dgm:spPr/>
    </dgm:pt>
    <dgm:pt modelId="{4A9B7D7A-EAEE-5745-B037-8E79A85717DE}" type="pres">
      <dgm:prSet presAssocID="{9A51ADAD-3A9B-A54F-821C-080CE412E54A}" presName="root2" presStyleCnt="0"/>
      <dgm:spPr/>
    </dgm:pt>
    <dgm:pt modelId="{BA48B7CD-FDD8-814E-A716-C006E7598733}" type="pres">
      <dgm:prSet presAssocID="{9A51ADAD-3A9B-A54F-821C-080CE412E54A}" presName="LevelTwoTextNode" presStyleLbl="node3" presStyleIdx="1" presStyleCnt="3">
        <dgm:presLayoutVars>
          <dgm:chPref val="3"/>
        </dgm:presLayoutVars>
      </dgm:prSet>
      <dgm:spPr/>
    </dgm:pt>
    <dgm:pt modelId="{40B6BBE0-D8CB-814B-A46D-0ABB1A0F7E8A}" type="pres">
      <dgm:prSet presAssocID="{9A51ADAD-3A9B-A54F-821C-080CE412E54A}" presName="level3hierChild" presStyleCnt="0"/>
      <dgm:spPr/>
    </dgm:pt>
    <dgm:pt modelId="{A1B67C0E-EB7B-674A-AD48-F53B3AF08892}" type="pres">
      <dgm:prSet presAssocID="{D195F0E0-F2BB-CB4F-8FCA-15A0CED51BDB}" presName="conn2-1" presStyleLbl="parChTrans1D2" presStyleIdx="1" presStyleCnt="2"/>
      <dgm:spPr/>
    </dgm:pt>
    <dgm:pt modelId="{8BA40617-B582-CC44-90F7-0DCBF3579A0D}" type="pres">
      <dgm:prSet presAssocID="{D195F0E0-F2BB-CB4F-8FCA-15A0CED51BDB}" presName="connTx" presStyleLbl="parChTrans1D2" presStyleIdx="1" presStyleCnt="2"/>
      <dgm:spPr/>
    </dgm:pt>
    <dgm:pt modelId="{8C22A4E0-1674-D14E-8A52-1B590C32F163}" type="pres">
      <dgm:prSet presAssocID="{98EC2273-6E62-9E4D-9B1D-12C838C1159C}" presName="root2" presStyleCnt="0"/>
      <dgm:spPr/>
    </dgm:pt>
    <dgm:pt modelId="{7349A788-56A4-1C4A-81CB-7FA6984912E9}" type="pres">
      <dgm:prSet presAssocID="{98EC2273-6E62-9E4D-9B1D-12C838C1159C}" presName="LevelTwoTextNode" presStyleLbl="node2" presStyleIdx="1" presStyleCnt="2">
        <dgm:presLayoutVars>
          <dgm:chPref val="3"/>
        </dgm:presLayoutVars>
      </dgm:prSet>
      <dgm:spPr/>
    </dgm:pt>
    <dgm:pt modelId="{B5E0825E-D759-3B4B-BCBB-05C3BAE2ABE6}" type="pres">
      <dgm:prSet presAssocID="{98EC2273-6E62-9E4D-9B1D-12C838C1159C}" presName="level3hierChild" presStyleCnt="0"/>
      <dgm:spPr/>
    </dgm:pt>
    <dgm:pt modelId="{AB5830DB-20DD-1043-91E8-3179F4D8C021}" type="pres">
      <dgm:prSet presAssocID="{CB795E2A-A610-DD4B-9099-DA8F1262B916}" presName="conn2-1" presStyleLbl="parChTrans1D3" presStyleIdx="2" presStyleCnt="3"/>
      <dgm:spPr/>
    </dgm:pt>
    <dgm:pt modelId="{1E8F10FB-4F85-314E-B88B-8EDE312C2C23}" type="pres">
      <dgm:prSet presAssocID="{CB795E2A-A610-DD4B-9099-DA8F1262B916}" presName="connTx" presStyleLbl="parChTrans1D3" presStyleIdx="2" presStyleCnt="3"/>
      <dgm:spPr/>
    </dgm:pt>
    <dgm:pt modelId="{E1C7BA84-EEDE-E94A-9D58-2B735F267885}" type="pres">
      <dgm:prSet presAssocID="{F8A42935-9A6A-1F4E-A011-A47CC5412CF0}" presName="root2" presStyleCnt="0"/>
      <dgm:spPr/>
    </dgm:pt>
    <dgm:pt modelId="{9C1ED5D4-616B-E54B-A4FD-F579C6FF07AE}" type="pres">
      <dgm:prSet presAssocID="{F8A42935-9A6A-1F4E-A011-A47CC5412CF0}" presName="LevelTwoTextNode" presStyleLbl="node3" presStyleIdx="2" presStyleCnt="3">
        <dgm:presLayoutVars>
          <dgm:chPref val="3"/>
        </dgm:presLayoutVars>
      </dgm:prSet>
      <dgm:spPr/>
    </dgm:pt>
    <dgm:pt modelId="{C864211E-1FC7-ED43-8809-48134E3D984D}" type="pres">
      <dgm:prSet presAssocID="{F8A42935-9A6A-1F4E-A011-A47CC5412CF0}" presName="level3hierChild" presStyleCnt="0"/>
      <dgm:spPr/>
    </dgm:pt>
  </dgm:ptLst>
  <dgm:cxnLst>
    <dgm:cxn modelId="{E6DE2C00-2DCA-4246-A231-10D139209DC9}" type="presOf" srcId="{DBC0A92A-F520-5044-BCD9-856EE197EC68}" destId="{FA67D7B9-1EE0-4244-8D62-78B4C505ACE1}" srcOrd="1" destOrd="0" presId="urn:microsoft.com/office/officeart/2005/8/layout/hierarchy2"/>
    <dgm:cxn modelId="{816D6F01-6EB7-EC45-B978-999519BC50EF}" srcId="{3A7B2D45-636A-8242-8452-08C573226A2B}" destId="{F11E2D9F-6616-EE46-880A-0D0DFA71CCA8}" srcOrd="2" destOrd="0" parTransId="{DBC0A92A-F520-5044-BCD9-856EE197EC68}" sibTransId="{8514E09F-58F3-8248-BDA7-CDF83BDECF9D}"/>
    <dgm:cxn modelId="{58B2EB02-8182-DA41-A500-78804167D654}" type="presOf" srcId="{CB795E2A-A610-DD4B-9099-DA8F1262B916}" destId="{AB5830DB-20DD-1043-91E8-3179F4D8C021}" srcOrd="0" destOrd="0" presId="urn:microsoft.com/office/officeart/2005/8/layout/hierarchy2"/>
    <dgm:cxn modelId="{94173E03-F018-CF44-8E79-EE89D810DCDF}" srcId="{EE0BB0EB-A334-ED4E-9667-61E307EA73E1}" destId="{9A51ADAD-3A9B-A54F-821C-080CE412E54A}" srcOrd="1" destOrd="0" parTransId="{502CFD8E-CB35-CE47-96C4-B18EB86B27C4}" sibTransId="{C6302EE4-D38B-9C44-8101-F0894B3F0167}"/>
    <dgm:cxn modelId="{86148705-7689-8D45-902E-BC97C3A56D9D}" type="presOf" srcId="{502CFD8E-CB35-CE47-96C4-B18EB86B27C4}" destId="{EBCA9FA1-9062-0942-BC8E-D99291DE7A78}" srcOrd="1" destOrd="0" presId="urn:microsoft.com/office/officeart/2005/8/layout/hierarchy2"/>
    <dgm:cxn modelId="{9D0BE914-D864-C240-B604-E0B5EA38A834}" srcId="{F6576908-0722-4441-AA6B-F3B41E3E926A}" destId="{EE0BB0EB-A334-ED4E-9667-61E307EA73E1}" srcOrd="0" destOrd="0" parTransId="{41A16F92-3702-6A4D-97B0-D83F48B1CE83}" sibTransId="{C98FB9E2-3A03-3B4C-A6BB-ADC91E38CDB2}"/>
    <dgm:cxn modelId="{1029CE23-13B9-2544-867C-AA859100043E}" type="presOf" srcId="{D195F0E0-F2BB-CB4F-8FCA-15A0CED51BDB}" destId="{8BA40617-B582-CC44-90F7-0DCBF3579A0D}" srcOrd="1" destOrd="0" presId="urn:microsoft.com/office/officeart/2005/8/layout/hierarchy2"/>
    <dgm:cxn modelId="{83226325-B824-2941-BB96-6F9DCE78D867}" type="presOf" srcId="{9A51ADAD-3A9B-A54F-821C-080CE412E54A}" destId="{BA48B7CD-FDD8-814E-A716-C006E7598733}" srcOrd="0" destOrd="0" presId="urn:microsoft.com/office/officeart/2005/8/layout/hierarchy2"/>
    <dgm:cxn modelId="{2E447A25-F3CD-594A-9334-78C912782633}" type="presOf" srcId="{502CFD8E-CB35-CE47-96C4-B18EB86B27C4}" destId="{4CF6B61C-A5D3-CE4B-80DD-6314B6F348EF}" srcOrd="0" destOrd="0" presId="urn:microsoft.com/office/officeart/2005/8/layout/hierarchy2"/>
    <dgm:cxn modelId="{9EFC1A28-5AD3-E44B-A70A-4F2751224590}" type="presOf" srcId="{221F52AB-7DD2-214A-8556-3F31EA5A5353}" destId="{A3204358-3E19-9A4E-ADE8-08101FAC26D0}" srcOrd="1" destOrd="0" presId="urn:microsoft.com/office/officeart/2005/8/layout/hierarchy2"/>
    <dgm:cxn modelId="{FB20A430-F18F-E545-913E-DD12D0AD15B4}" type="presOf" srcId="{F11E2D9F-6616-EE46-880A-0D0DFA71CCA8}" destId="{C07F406B-ECA4-0644-9B07-4A520600EA41}" srcOrd="0" destOrd="0" presId="urn:microsoft.com/office/officeart/2005/8/layout/hierarchy2"/>
    <dgm:cxn modelId="{0D2D2E32-2226-F244-A822-BF4ED7148609}" type="presOf" srcId="{3BA0482A-532D-7B4C-B3E3-F22AE37C6932}" destId="{5C03375E-34D3-EB45-9527-C7C1AE18F500}" srcOrd="0" destOrd="0" presId="urn:microsoft.com/office/officeart/2005/8/layout/hierarchy2"/>
    <dgm:cxn modelId="{943EAB3C-E620-6B47-A551-33C4D934B59D}" type="presOf" srcId="{98EC2273-6E62-9E4D-9B1D-12C838C1159C}" destId="{7349A788-56A4-1C4A-81CB-7FA6984912E9}" srcOrd="0" destOrd="0" presId="urn:microsoft.com/office/officeart/2005/8/layout/hierarchy2"/>
    <dgm:cxn modelId="{D5BC1C58-C0AC-2841-8DA1-F1CFEC6D0740}" type="presOf" srcId="{34EA914E-8A3D-4B45-8DAE-6A5504452911}" destId="{4EDAE16F-07A0-1545-8755-F6FC09A80697}" srcOrd="0" destOrd="0" presId="urn:microsoft.com/office/officeart/2005/8/layout/hierarchy2"/>
    <dgm:cxn modelId="{3F2D4B58-A70D-7246-A47E-F29C6A7CECCB}" type="presOf" srcId="{F8A42935-9A6A-1F4E-A011-A47CC5412CF0}" destId="{9C1ED5D4-616B-E54B-A4FD-F579C6FF07AE}" srcOrd="0" destOrd="0" presId="urn:microsoft.com/office/officeart/2005/8/layout/hierarchy2"/>
    <dgm:cxn modelId="{56C8CC69-0A9F-FA47-938B-00DB3ED79CDF}" type="presOf" srcId="{8CCF4C6B-54CC-AA45-9D1C-406002975C55}" destId="{AE567C00-1CEE-A241-A011-85456ED823E6}" srcOrd="0" destOrd="0" presId="urn:microsoft.com/office/officeart/2005/8/layout/hierarchy2"/>
    <dgm:cxn modelId="{6F94F87B-D7CA-FA44-8372-75E9B3D9E52F}" srcId="{98EC2273-6E62-9E4D-9B1D-12C838C1159C}" destId="{F8A42935-9A6A-1F4E-A011-A47CC5412CF0}" srcOrd="0" destOrd="0" parTransId="{CB795E2A-A610-DD4B-9099-DA8F1262B916}" sibTransId="{481E938B-CDB1-664F-A367-82C6ABC91CDF}"/>
    <dgm:cxn modelId="{3C369587-771A-7345-864C-DD4AB23FA2E3}" type="presOf" srcId="{D195F0E0-F2BB-CB4F-8FCA-15A0CED51BDB}" destId="{A1B67C0E-EB7B-674A-AD48-F53B3AF08892}" srcOrd="0" destOrd="0" presId="urn:microsoft.com/office/officeart/2005/8/layout/hierarchy2"/>
    <dgm:cxn modelId="{E1449A8A-2664-4B42-8A63-AFC306BBDB21}" type="presOf" srcId="{34EA914E-8A3D-4B45-8DAE-6A5504452911}" destId="{64BAD11A-29EF-E947-813E-BE87B83816D8}" srcOrd="1" destOrd="0" presId="urn:microsoft.com/office/officeart/2005/8/layout/hierarchy2"/>
    <dgm:cxn modelId="{531B2F9B-62D9-7441-A173-051C147D6445}" type="presOf" srcId="{8C1B291D-6C5A-B24E-9FCB-6C44320E2722}" destId="{7A3BED56-551E-AE4D-81FD-BCA67B70CADB}" srcOrd="0" destOrd="0" presId="urn:microsoft.com/office/officeart/2005/8/layout/hierarchy2"/>
    <dgm:cxn modelId="{DE8688A1-6FE8-D746-9A56-BE7B1F86C917}" srcId="{3BA0482A-532D-7B4C-B3E3-F22AE37C6932}" destId="{F6576908-0722-4441-AA6B-F3B41E3E926A}" srcOrd="0" destOrd="0" parTransId="{993DDD3A-965A-414B-BA91-66868E9F84B8}" sibTransId="{B5197C68-2D6E-EB4C-A953-00875603F29A}"/>
    <dgm:cxn modelId="{6CB9AEA8-8697-D644-AC0E-A6F35FDB5CEC}" type="presOf" srcId="{221F52AB-7DD2-214A-8556-3F31EA5A5353}" destId="{D22F7625-8304-1440-AC55-DC9B66F3AB18}" srcOrd="0" destOrd="0" presId="urn:microsoft.com/office/officeart/2005/8/layout/hierarchy2"/>
    <dgm:cxn modelId="{A81016B0-F610-BF45-BEDA-64CDA48C0352}" type="presOf" srcId="{8CCF4C6B-54CC-AA45-9D1C-406002975C55}" destId="{2E3529C0-797B-1542-BDAB-851183AF1A6B}" srcOrd="1" destOrd="0" presId="urn:microsoft.com/office/officeart/2005/8/layout/hierarchy2"/>
    <dgm:cxn modelId="{6521EAB1-5FC2-EF48-A0AD-712A16942058}" srcId="{3A7B2D45-636A-8242-8452-08C573226A2B}" destId="{8C1B291D-6C5A-B24E-9FCB-6C44320E2722}" srcOrd="1" destOrd="0" parTransId="{34EA914E-8A3D-4B45-8DAE-6A5504452911}" sibTransId="{494F2C78-3CC4-2340-BA06-6CBE868719BF}"/>
    <dgm:cxn modelId="{616DFDB2-DC6B-6B48-AA96-5AE821E93DC4}" srcId="{F6576908-0722-4441-AA6B-F3B41E3E926A}" destId="{98EC2273-6E62-9E4D-9B1D-12C838C1159C}" srcOrd="1" destOrd="0" parTransId="{D195F0E0-F2BB-CB4F-8FCA-15A0CED51BDB}" sibTransId="{DD20FBB1-94CA-3F4E-93F8-5F2426165A12}"/>
    <dgm:cxn modelId="{71C93BBF-560C-4B40-ABDE-04AE6FAF7FB5}" type="presOf" srcId="{49B4C1DC-AB29-9347-ACF0-7221C353789B}" destId="{4AA8F181-854C-6744-869D-C342A600707F}" srcOrd="0" destOrd="0" presId="urn:microsoft.com/office/officeart/2005/8/layout/hierarchy2"/>
    <dgm:cxn modelId="{91AB70C0-A27A-634D-92B4-ECAE3C05C051}" type="presOf" srcId="{41A16F92-3702-6A4D-97B0-D83F48B1CE83}" destId="{00A5B835-5EF2-E84C-B50A-AF0F445D3E5A}" srcOrd="0" destOrd="0" presId="urn:microsoft.com/office/officeart/2005/8/layout/hierarchy2"/>
    <dgm:cxn modelId="{121914C2-B4CB-514A-AD13-EC2B9E4D74F1}" srcId="{EE0BB0EB-A334-ED4E-9667-61E307EA73E1}" destId="{3A7B2D45-636A-8242-8452-08C573226A2B}" srcOrd="0" destOrd="0" parTransId="{8CCF4C6B-54CC-AA45-9D1C-406002975C55}" sibTransId="{FFC91C75-2AAE-0040-94AE-BC7EFD06E95F}"/>
    <dgm:cxn modelId="{558D05C8-5E14-9149-8223-0D32D99F043C}" type="presOf" srcId="{EE0BB0EB-A334-ED4E-9667-61E307EA73E1}" destId="{3F0D8EF2-5F72-7448-80BC-CE9412BFF01F}" srcOrd="0" destOrd="0" presId="urn:microsoft.com/office/officeart/2005/8/layout/hierarchy2"/>
    <dgm:cxn modelId="{BF7D2CD2-B083-2540-8D1A-69376E0F9B75}" type="presOf" srcId="{3A7B2D45-636A-8242-8452-08C573226A2B}" destId="{90B3E956-1668-9749-BB92-590AE958BA94}" srcOrd="0" destOrd="0" presId="urn:microsoft.com/office/officeart/2005/8/layout/hierarchy2"/>
    <dgm:cxn modelId="{B1CD55E0-40BA-C449-BD68-C3608A86F095}" type="presOf" srcId="{41A16F92-3702-6A4D-97B0-D83F48B1CE83}" destId="{FCA748BD-0CFF-5C41-A568-0ECD3D8240EC}" srcOrd="1" destOrd="0" presId="urn:microsoft.com/office/officeart/2005/8/layout/hierarchy2"/>
    <dgm:cxn modelId="{F20C42E3-9B1B-9448-B9B9-8CBB9213A906}" srcId="{3A7B2D45-636A-8242-8452-08C573226A2B}" destId="{49B4C1DC-AB29-9347-ACF0-7221C353789B}" srcOrd="0" destOrd="0" parTransId="{221F52AB-7DD2-214A-8556-3F31EA5A5353}" sibTransId="{0D59BAB2-802B-1345-B499-2A562DF3FF06}"/>
    <dgm:cxn modelId="{A231CBE7-E9CB-6C43-B5A8-519C07398ED7}" type="presOf" srcId="{DBC0A92A-F520-5044-BCD9-856EE197EC68}" destId="{52D38FDA-9FAF-D248-ACA6-399656927BF5}" srcOrd="0" destOrd="0" presId="urn:microsoft.com/office/officeart/2005/8/layout/hierarchy2"/>
    <dgm:cxn modelId="{0ED7DEEB-7284-464B-99C1-FFCF8C5833F2}" type="presOf" srcId="{CB795E2A-A610-DD4B-9099-DA8F1262B916}" destId="{1E8F10FB-4F85-314E-B88B-8EDE312C2C23}" srcOrd="1" destOrd="0" presId="urn:microsoft.com/office/officeart/2005/8/layout/hierarchy2"/>
    <dgm:cxn modelId="{A8B4BCEF-31BA-7441-B642-BF6C179AEFE6}" type="presOf" srcId="{F6576908-0722-4441-AA6B-F3B41E3E926A}" destId="{A8A4A683-3D89-5E44-A847-D61BD6E07593}" srcOrd="0" destOrd="0" presId="urn:microsoft.com/office/officeart/2005/8/layout/hierarchy2"/>
    <dgm:cxn modelId="{A8D10880-34F7-1441-B0AE-7F3E92537BF8}" type="presParOf" srcId="{5C03375E-34D3-EB45-9527-C7C1AE18F500}" destId="{9FAAE67D-38AD-6F48-9628-A2FE47497A52}" srcOrd="0" destOrd="0" presId="urn:microsoft.com/office/officeart/2005/8/layout/hierarchy2"/>
    <dgm:cxn modelId="{59602645-3350-A04B-9DE5-A8E4948E1304}" type="presParOf" srcId="{9FAAE67D-38AD-6F48-9628-A2FE47497A52}" destId="{A8A4A683-3D89-5E44-A847-D61BD6E07593}" srcOrd="0" destOrd="0" presId="urn:microsoft.com/office/officeart/2005/8/layout/hierarchy2"/>
    <dgm:cxn modelId="{C7DA0542-D02E-754D-8C2B-15350B15032B}" type="presParOf" srcId="{9FAAE67D-38AD-6F48-9628-A2FE47497A52}" destId="{B44F7B82-D12D-AD45-89F6-490AFD6C9D63}" srcOrd="1" destOrd="0" presId="urn:microsoft.com/office/officeart/2005/8/layout/hierarchy2"/>
    <dgm:cxn modelId="{ABEBCB21-7DEC-8647-9026-0B9423B04BDE}" type="presParOf" srcId="{B44F7B82-D12D-AD45-89F6-490AFD6C9D63}" destId="{00A5B835-5EF2-E84C-B50A-AF0F445D3E5A}" srcOrd="0" destOrd="0" presId="urn:microsoft.com/office/officeart/2005/8/layout/hierarchy2"/>
    <dgm:cxn modelId="{19AC6A21-75E3-8341-B53F-5094A463A017}" type="presParOf" srcId="{00A5B835-5EF2-E84C-B50A-AF0F445D3E5A}" destId="{FCA748BD-0CFF-5C41-A568-0ECD3D8240EC}" srcOrd="0" destOrd="0" presId="urn:microsoft.com/office/officeart/2005/8/layout/hierarchy2"/>
    <dgm:cxn modelId="{11E8DBC7-838C-5E45-AEBB-6884E05A08B2}" type="presParOf" srcId="{B44F7B82-D12D-AD45-89F6-490AFD6C9D63}" destId="{0718BEBF-8AE9-B340-AFCA-70FDFA71BB79}" srcOrd="1" destOrd="0" presId="urn:microsoft.com/office/officeart/2005/8/layout/hierarchy2"/>
    <dgm:cxn modelId="{28DA5133-0881-D94B-A0D4-D86D43B0A2AC}" type="presParOf" srcId="{0718BEBF-8AE9-B340-AFCA-70FDFA71BB79}" destId="{3F0D8EF2-5F72-7448-80BC-CE9412BFF01F}" srcOrd="0" destOrd="0" presId="urn:microsoft.com/office/officeart/2005/8/layout/hierarchy2"/>
    <dgm:cxn modelId="{FD326850-F13C-1D4E-A870-90DBA8F01715}" type="presParOf" srcId="{0718BEBF-8AE9-B340-AFCA-70FDFA71BB79}" destId="{603C7A8D-FFC2-604F-878B-31B2AC05FCB4}" srcOrd="1" destOrd="0" presId="urn:microsoft.com/office/officeart/2005/8/layout/hierarchy2"/>
    <dgm:cxn modelId="{4F5BC0DD-C442-5544-A49B-475FDA724378}" type="presParOf" srcId="{603C7A8D-FFC2-604F-878B-31B2AC05FCB4}" destId="{AE567C00-1CEE-A241-A011-85456ED823E6}" srcOrd="0" destOrd="0" presId="urn:microsoft.com/office/officeart/2005/8/layout/hierarchy2"/>
    <dgm:cxn modelId="{0FD568AD-2484-2847-A6F7-EE17188BAACF}" type="presParOf" srcId="{AE567C00-1CEE-A241-A011-85456ED823E6}" destId="{2E3529C0-797B-1542-BDAB-851183AF1A6B}" srcOrd="0" destOrd="0" presId="urn:microsoft.com/office/officeart/2005/8/layout/hierarchy2"/>
    <dgm:cxn modelId="{CD1CBF12-7802-EC43-9CA3-AA474254C12E}" type="presParOf" srcId="{603C7A8D-FFC2-604F-878B-31B2AC05FCB4}" destId="{C042938D-5630-244B-80A7-C5CB814D04C6}" srcOrd="1" destOrd="0" presId="urn:microsoft.com/office/officeart/2005/8/layout/hierarchy2"/>
    <dgm:cxn modelId="{D82E85A8-356A-0A41-912C-43FBBB69B1BA}" type="presParOf" srcId="{C042938D-5630-244B-80A7-C5CB814D04C6}" destId="{90B3E956-1668-9749-BB92-590AE958BA94}" srcOrd="0" destOrd="0" presId="urn:microsoft.com/office/officeart/2005/8/layout/hierarchy2"/>
    <dgm:cxn modelId="{12CCC83F-B9D8-B047-B830-C11D97F77F1D}" type="presParOf" srcId="{C042938D-5630-244B-80A7-C5CB814D04C6}" destId="{BA5F19A9-D639-444A-93A8-D8AFCB991D33}" srcOrd="1" destOrd="0" presId="urn:microsoft.com/office/officeart/2005/8/layout/hierarchy2"/>
    <dgm:cxn modelId="{9C2865EA-E452-8247-BA9F-D679BB8FD308}" type="presParOf" srcId="{BA5F19A9-D639-444A-93A8-D8AFCB991D33}" destId="{D22F7625-8304-1440-AC55-DC9B66F3AB18}" srcOrd="0" destOrd="0" presId="urn:microsoft.com/office/officeart/2005/8/layout/hierarchy2"/>
    <dgm:cxn modelId="{C55582D6-027A-A844-9D75-680AC2A99B2B}" type="presParOf" srcId="{D22F7625-8304-1440-AC55-DC9B66F3AB18}" destId="{A3204358-3E19-9A4E-ADE8-08101FAC26D0}" srcOrd="0" destOrd="0" presId="urn:microsoft.com/office/officeart/2005/8/layout/hierarchy2"/>
    <dgm:cxn modelId="{6D39B116-9B91-5D42-AD5F-B9764C6B4433}" type="presParOf" srcId="{BA5F19A9-D639-444A-93A8-D8AFCB991D33}" destId="{E5D05603-9D51-CF45-A0C0-DFCFFC7E7172}" srcOrd="1" destOrd="0" presId="urn:microsoft.com/office/officeart/2005/8/layout/hierarchy2"/>
    <dgm:cxn modelId="{C3F42E56-B757-3E42-AD49-5DD8E2070D18}" type="presParOf" srcId="{E5D05603-9D51-CF45-A0C0-DFCFFC7E7172}" destId="{4AA8F181-854C-6744-869D-C342A600707F}" srcOrd="0" destOrd="0" presId="urn:microsoft.com/office/officeart/2005/8/layout/hierarchy2"/>
    <dgm:cxn modelId="{0506C382-6E78-8E47-9D4E-A44F4ADD571F}" type="presParOf" srcId="{E5D05603-9D51-CF45-A0C0-DFCFFC7E7172}" destId="{7387FDAD-7130-9C46-996F-B32B0E3DD3A2}" srcOrd="1" destOrd="0" presId="urn:microsoft.com/office/officeart/2005/8/layout/hierarchy2"/>
    <dgm:cxn modelId="{48D70E84-5F42-1C44-A025-5E66BC98921F}" type="presParOf" srcId="{BA5F19A9-D639-444A-93A8-D8AFCB991D33}" destId="{4EDAE16F-07A0-1545-8755-F6FC09A80697}" srcOrd="2" destOrd="0" presId="urn:microsoft.com/office/officeart/2005/8/layout/hierarchy2"/>
    <dgm:cxn modelId="{7F494859-5EAB-FB40-ADF4-75B24371DBDB}" type="presParOf" srcId="{4EDAE16F-07A0-1545-8755-F6FC09A80697}" destId="{64BAD11A-29EF-E947-813E-BE87B83816D8}" srcOrd="0" destOrd="0" presId="urn:microsoft.com/office/officeart/2005/8/layout/hierarchy2"/>
    <dgm:cxn modelId="{C7B16258-86C7-2945-9774-D19E513C69F5}" type="presParOf" srcId="{BA5F19A9-D639-444A-93A8-D8AFCB991D33}" destId="{D9A93F17-D4C0-0546-8262-24367F71E56E}" srcOrd="3" destOrd="0" presId="urn:microsoft.com/office/officeart/2005/8/layout/hierarchy2"/>
    <dgm:cxn modelId="{63B23083-48A8-7B40-B1B4-FF9AB8DC4824}" type="presParOf" srcId="{D9A93F17-D4C0-0546-8262-24367F71E56E}" destId="{7A3BED56-551E-AE4D-81FD-BCA67B70CADB}" srcOrd="0" destOrd="0" presId="urn:microsoft.com/office/officeart/2005/8/layout/hierarchy2"/>
    <dgm:cxn modelId="{EF28BB07-3AB3-EA43-9244-2DC1E72440A6}" type="presParOf" srcId="{D9A93F17-D4C0-0546-8262-24367F71E56E}" destId="{FE356E84-EBED-2B49-B115-BD046E8FAE16}" srcOrd="1" destOrd="0" presId="urn:microsoft.com/office/officeart/2005/8/layout/hierarchy2"/>
    <dgm:cxn modelId="{022F3CEE-510E-4C46-9214-4362972F020D}" type="presParOf" srcId="{BA5F19A9-D639-444A-93A8-D8AFCB991D33}" destId="{52D38FDA-9FAF-D248-ACA6-399656927BF5}" srcOrd="4" destOrd="0" presId="urn:microsoft.com/office/officeart/2005/8/layout/hierarchy2"/>
    <dgm:cxn modelId="{4D4BADB5-3D52-A149-A048-9AD77005D74F}" type="presParOf" srcId="{52D38FDA-9FAF-D248-ACA6-399656927BF5}" destId="{FA67D7B9-1EE0-4244-8D62-78B4C505ACE1}" srcOrd="0" destOrd="0" presId="urn:microsoft.com/office/officeart/2005/8/layout/hierarchy2"/>
    <dgm:cxn modelId="{9EBD903A-41CD-EC43-81C2-7BCDE636A592}" type="presParOf" srcId="{BA5F19A9-D639-444A-93A8-D8AFCB991D33}" destId="{E3A9E43E-6184-5F47-BC35-DB79AC360910}" srcOrd="5" destOrd="0" presId="urn:microsoft.com/office/officeart/2005/8/layout/hierarchy2"/>
    <dgm:cxn modelId="{4E67B890-5AAE-184A-A3A1-0C8F5DE70906}" type="presParOf" srcId="{E3A9E43E-6184-5F47-BC35-DB79AC360910}" destId="{C07F406B-ECA4-0644-9B07-4A520600EA41}" srcOrd="0" destOrd="0" presId="urn:microsoft.com/office/officeart/2005/8/layout/hierarchy2"/>
    <dgm:cxn modelId="{4A7907D7-7E7E-F34A-9E79-95BDA77165EF}" type="presParOf" srcId="{E3A9E43E-6184-5F47-BC35-DB79AC360910}" destId="{240EF33A-DF16-8946-842D-D40320A194EA}" srcOrd="1" destOrd="0" presId="urn:microsoft.com/office/officeart/2005/8/layout/hierarchy2"/>
    <dgm:cxn modelId="{26FB9A60-DA76-474D-8649-C2F01B372380}" type="presParOf" srcId="{603C7A8D-FFC2-604F-878B-31B2AC05FCB4}" destId="{4CF6B61C-A5D3-CE4B-80DD-6314B6F348EF}" srcOrd="2" destOrd="0" presId="urn:microsoft.com/office/officeart/2005/8/layout/hierarchy2"/>
    <dgm:cxn modelId="{53F110D5-757F-D14C-8CDE-AA6CA804484E}" type="presParOf" srcId="{4CF6B61C-A5D3-CE4B-80DD-6314B6F348EF}" destId="{EBCA9FA1-9062-0942-BC8E-D99291DE7A78}" srcOrd="0" destOrd="0" presId="urn:microsoft.com/office/officeart/2005/8/layout/hierarchy2"/>
    <dgm:cxn modelId="{C0DDC140-88A7-CC4B-BE45-3BBFC8FB8D39}" type="presParOf" srcId="{603C7A8D-FFC2-604F-878B-31B2AC05FCB4}" destId="{4A9B7D7A-EAEE-5745-B037-8E79A85717DE}" srcOrd="3" destOrd="0" presId="urn:microsoft.com/office/officeart/2005/8/layout/hierarchy2"/>
    <dgm:cxn modelId="{01F8B47F-6C66-0249-AD65-E9D8DC78C17F}" type="presParOf" srcId="{4A9B7D7A-EAEE-5745-B037-8E79A85717DE}" destId="{BA48B7CD-FDD8-814E-A716-C006E7598733}" srcOrd="0" destOrd="0" presId="urn:microsoft.com/office/officeart/2005/8/layout/hierarchy2"/>
    <dgm:cxn modelId="{0F512877-8500-8D4E-BA9E-E4CC125EA731}" type="presParOf" srcId="{4A9B7D7A-EAEE-5745-B037-8E79A85717DE}" destId="{40B6BBE0-D8CB-814B-A46D-0ABB1A0F7E8A}" srcOrd="1" destOrd="0" presId="urn:microsoft.com/office/officeart/2005/8/layout/hierarchy2"/>
    <dgm:cxn modelId="{61877029-0517-9348-88CA-9939D1542473}" type="presParOf" srcId="{B44F7B82-D12D-AD45-89F6-490AFD6C9D63}" destId="{A1B67C0E-EB7B-674A-AD48-F53B3AF08892}" srcOrd="2" destOrd="0" presId="urn:microsoft.com/office/officeart/2005/8/layout/hierarchy2"/>
    <dgm:cxn modelId="{D02428E5-9FF6-404E-9B43-4476E94CAF5F}" type="presParOf" srcId="{A1B67C0E-EB7B-674A-AD48-F53B3AF08892}" destId="{8BA40617-B582-CC44-90F7-0DCBF3579A0D}" srcOrd="0" destOrd="0" presId="urn:microsoft.com/office/officeart/2005/8/layout/hierarchy2"/>
    <dgm:cxn modelId="{8B9F1A23-7DDA-2244-B6A1-E83F73E944F3}" type="presParOf" srcId="{B44F7B82-D12D-AD45-89F6-490AFD6C9D63}" destId="{8C22A4E0-1674-D14E-8A52-1B590C32F163}" srcOrd="3" destOrd="0" presId="urn:microsoft.com/office/officeart/2005/8/layout/hierarchy2"/>
    <dgm:cxn modelId="{6120A609-0825-C247-AC0A-A2132DB1A1DB}" type="presParOf" srcId="{8C22A4E0-1674-D14E-8A52-1B590C32F163}" destId="{7349A788-56A4-1C4A-81CB-7FA6984912E9}" srcOrd="0" destOrd="0" presId="urn:microsoft.com/office/officeart/2005/8/layout/hierarchy2"/>
    <dgm:cxn modelId="{99C5C721-3020-B44E-B85D-930EDD7126EF}" type="presParOf" srcId="{8C22A4E0-1674-D14E-8A52-1B590C32F163}" destId="{B5E0825E-D759-3B4B-BCBB-05C3BAE2ABE6}" srcOrd="1" destOrd="0" presId="urn:microsoft.com/office/officeart/2005/8/layout/hierarchy2"/>
    <dgm:cxn modelId="{1BD0C806-52E4-DD42-9901-B83D07D976C0}" type="presParOf" srcId="{B5E0825E-D759-3B4B-BCBB-05C3BAE2ABE6}" destId="{AB5830DB-20DD-1043-91E8-3179F4D8C021}" srcOrd="0" destOrd="0" presId="urn:microsoft.com/office/officeart/2005/8/layout/hierarchy2"/>
    <dgm:cxn modelId="{F48703F6-FDD5-4149-B8D8-7722DCB1A6EC}" type="presParOf" srcId="{AB5830DB-20DD-1043-91E8-3179F4D8C021}" destId="{1E8F10FB-4F85-314E-B88B-8EDE312C2C23}" srcOrd="0" destOrd="0" presId="urn:microsoft.com/office/officeart/2005/8/layout/hierarchy2"/>
    <dgm:cxn modelId="{364ED30F-5667-BF44-94A4-6402421A35A0}" type="presParOf" srcId="{B5E0825E-D759-3B4B-BCBB-05C3BAE2ABE6}" destId="{E1C7BA84-EEDE-E94A-9D58-2B735F267885}" srcOrd="1" destOrd="0" presId="urn:microsoft.com/office/officeart/2005/8/layout/hierarchy2"/>
    <dgm:cxn modelId="{31DAD20A-8BD5-F644-8C0C-095F1C5A4BDE}" type="presParOf" srcId="{E1C7BA84-EEDE-E94A-9D58-2B735F267885}" destId="{9C1ED5D4-616B-E54B-A4FD-F579C6FF07AE}" srcOrd="0" destOrd="0" presId="urn:microsoft.com/office/officeart/2005/8/layout/hierarchy2"/>
    <dgm:cxn modelId="{D2BC235D-CFFB-B54C-855E-5652005378E1}" type="presParOf" srcId="{E1C7BA84-EEDE-E94A-9D58-2B735F267885}" destId="{C864211E-1FC7-ED43-8809-48134E3D984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A0482A-532D-7B4C-B3E3-F22AE37C6932}" type="doc">
      <dgm:prSet loTypeId="urn:microsoft.com/office/officeart/2005/8/layout/hierarchy2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6576908-0722-4441-AA6B-F3B41E3E926A}">
      <dgm:prSet phldrT="[Text]"/>
      <dgm:spPr/>
      <dgm:t>
        <a:bodyPr/>
        <a:lstStyle/>
        <a:p>
          <a:r>
            <a:rPr lang="en-US" dirty="0"/>
            <a:t>Sudoku Problem</a:t>
          </a:r>
        </a:p>
      </dgm:t>
    </dgm:pt>
    <dgm:pt modelId="{993DDD3A-965A-414B-BA91-66868E9F84B8}" type="parTrans" cxnId="{DE8688A1-6FE8-D746-9A56-BE7B1F86C917}">
      <dgm:prSet/>
      <dgm:spPr/>
      <dgm:t>
        <a:bodyPr/>
        <a:lstStyle/>
        <a:p>
          <a:endParaRPr lang="en-US"/>
        </a:p>
      </dgm:t>
    </dgm:pt>
    <dgm:pt modelId="{B5197C68-2D6E-EB4C-A953-00875603F29A}" type="sibTrans" cxnId="{DE8688A1-6FE8-D746-9A56-BE7B1F86C917}">
      <dgm:prSet/>
      <dgm:spPr/>
      <dgm:t>
        <a:bodyPr/>
        <a:lstStyle/>
        <a:p>
          <a:endParaRPr lang="en-US"/>
        </a:p>
      </dgm:t>
    </dgm:pt>
    <dgm:pt modelId="{EE0BB0EB-A334-ED4E-9667-61E307EA73E1}">
      <dgm:prSet phldrT="[Text]"/>
      <dgm:spPr/>
      <dgm:t>
        <a:bodyPr/>
        <a:lstStyle/>
        <a:p>
          <a:r>
            <a:rPr lang="en-US" dirty="0"/>
            <a:t>Cell A Val 1 </a:t>
          </a:r>
        </a:p>
      </dgm:t>
    </dgm:pt>
    <dgm:pt modelId="{41A16F92-3702-6A4D-97B0-D83F48B1CE83}" type="parTrans" cxnId="{9D0BE914-D864-C240-B604-E0B5EA38A834}">
      <dgm:prSet/>
      <dgm:spPr/>
      <dgm:t>
        <a:bodyPr/>
        <a:lstStyle/>
        <a:p>
          <a:endParaRPr lang="en-US"/>
        </a:p>
      </dgm:t>
    </dgm:pt>
    <dgm:pt modelId="{C98FB9E2-3A03-3B4C-A6BB-ADC91E38CDB2}" type="sibTrans" cxnId="{9D0BE914-D864-C240-B604-E0B5EA38A834}">
      <dgm:prSet/>
      <dgm:spPr/>
      <dgm:t>
        <a:bodyPr/>
        <a:lstStyle/>
        <a:p>
          <a:endParaRPr lang="en-US"/>
        </a:p>
      </dgm:t>
    </dgm:pt>
    <dgm:pt modelId="{3A7B2D45-636A-8242-8452-08C573226A2B}">
      <dgm:prSet phldrT="[Text]"/>
      <dgm:spPr/>
      <dgm:t>
        <a:bodyPr/>
        <a:lstStyle/>
        <a:p>
          <a:r>
            <a:rPr lang="en-US" dirty="0"/>
            <a:t>Cell B Val 2</a:t>
          </a:r>
        </a:p>
      </dgm:t>
    </dgm:pt>
    <dgm:pt modelId="{8CCF4C6B-54CC-AA45-9D1C-406002975C55}" type="parTrans" cxnId="{121914C2-B4CB-514A-AD13-EC2B9E4D74F1}">
      <dgm:prSet/>
      <dgm:spPr/>
      <dgm:t>
        <a:bodyPr/>
        <a:lstStyle/>
        <a:p>
          <a:endParaRPr lang="en-US"/>
        </a:p>
      </dgm:t>
    </dgm:pt>
    <dgm:pt modelId="{FFC91C75-2AAE-0040-94AE-BC7EFD06E95F}" type="sibTrans" cxnId="{121914C2-B4CB-514A-AD13-EC2B9E4D74F1}">
      <dgm:prSet/>
      <dgm:spPr/>
      <dgm:t>
        <a:bodyPr/>
        <a:lstStyle/>
        <a:p>
          <a:endParaRPr lang="en-US"/>
        </a:p>
      </dgm:t>
    </dgm:pt>
    <dgm:pt modelId="{9A51ADAD-3A9B-A54F-821C-080CE412E54A}">
      <dgm:prSet phldrT="[Text]"/>
      <dgm:spPr/>
      <dgm:t>
        <a:bodyPr/>
        <a:lstStyle/>
        <a:p>
          <a:r>
            <a:rPr lang="en-US" dirty="0"/>
            <a:t>Cell B Val 3</a:t>
          </a:r>
        </a:p>
      </dgm:t>
    </dgm:pt>
    <dgm:pt modelId="{502CFD8E-CB35-CE47-96C4-B18EB86B27C4}" type="parTrans" cxnId="{94173E03-F018-CF44-8E79-EE89D810DCDF}">
      <dgm:prSet/>
      <dgm:spPr/>
      <dgm:t>
        <a:bodyPr/>
        <a:lstStyle/>
        <a:p>
          <a:endParaRPr lang="en-US"/>
        </a:p>
      </dgm:t>
    </dgm:pt>
    <dgm:pt modelId="{C6302EE4-D38B-9C44-8101-F0894B3F0167}" type="sibTrans" cxnId="{94173E03-F018-CF44-8E79-EE89D810DCDF}">
      <dgm:prSet/>
      <dgm:spPr/>
      <dgm:t>
        <a:bodyPr/>
        <a:lstStyle/>
        <a:p>
          <a:endParaRPr lang="en-US"/>
        </a:p>
      </dgm:t>
    </dgm:pt>
    <dgm:pt modelId="{98EC2273-6E62-9E4D-9B1D-12C838C1159C}">
      <dgm:prSet phldrT="[Text]"/>
      <dgm:spPr/>
      <dgm:t>
        <a:bodyPr/>
        <a:lstStyle/>
        <a:p>
          <a:r>
            <a:rPr lang="en-US" dirty="0"/>
            <a:t>Cell A Val 2</a:t>
          </a:r>
        </a:p>
      </dgm:t>
    </dgm:pt>
    <dgm:pt modelId="{D195F0E0-F2BB-CB4F-8FCA-15A0CED51BDB}" type="parTrans" cxnId="{616DFDB2-DC6B-6B48-AA96-5AE821E93DC4}">
      <dgm:prSet/>
      <dgm:spPr/>
      <dgm:t>
        <a:bodyPr/>
        <a:lstStyle/>
        <a:p>
          <a:endParaRPr lang="en-US"/>
        </a:p>
      </dgm:t>
    </dgm:pt>
    <dgm:pt modelId="{DD20FBB1-94CA-3F4E-93F8-5F2426165A12}" type="sibTrans" cxnId="{616DFDB2-DC6B-6B48-AA96-5AE821E93DC4}">
      <dgm:prSet/>
      <dgm:spPr/>
      <dgm:t>
        <a:bodyPr/>
        <a:lstStyle/>
        <a:p>
          <a:endParaRPr lang="en-US"/>
        </a:p>
      </dgm:t>
    </dgm:pt>
    <dgm:pt modelId="{F8A42935-9A6A-1F4E-A011-A47CC5412CF0}">
      <dgm:prSet phldrT="[Text]"/>
      <dgm:spPr/>
      <dgm:t>
        <a:bodyPr/>
        <a:lstStyle/>
        <a:p>
          <a:r>
            <a:rPr lang="en-US" dirty="0"/>
            <a:t>Cell B Val 6</a:t>
          </a:r>
        </a:p>
      </dgm:t>
    </dgm:pt>
    <dgm:pt modelId="{CB795E2A-A610-DD4B-9099-DA8F1262B916}" type="parTrans" cxnId="{6F94F87B-D7CA-FA44-8372-75E9B3D9E52F}">
      <dgm:prSet/>
      <dgm:spPr/>
      <dgm:t>
        <a:bodyPr/>
        <a:lstStyle/>
        <a:p>
          <a:endParaRPr lang="en-US"/>
        </a:p>
      </dgm:t>
    </dgm:pt>
    <dgm:pt modelId="{481E938B-CDB1-664F-A367-82C6ABC91CDF}" type="sibTrans" cxnId="{6F94F87B-D7CA-FA44-8372-75E9B3D9E52F}">
      <dgm:prSet/>
      <dgm:spPr/>
      <dgm:t>
        <a:bodyPr/>
        <a:lstStyle/>
        <a:p>
          <a:endParaRPr lang="en-US"/>
        </a:p>
      </dgm:t>
    </dgm:pt>
    <dgm:pt modelId="{49B4C1DC-AB29-9347-ACF0-7221C353789B}">
      <dgm:prSet phldrT="[Text]"/>
      <dgm:spPr/>
      <dgm:t>
        <a:bodyPr/>
        <a:lstStyle/>
        <a:p>
          <a:r>
            <a:rPr lang="en-US" dirty="0"/>
            <a:t>Cell C Val 3</a:t>
          </a:r>
        </a:p>
      </dgm:t>
    </dgm:pt>
    <dgm:pt modelId="{221F52AB-7DD2-214A-8556-3F31EA5A5353}" type="parTrans" cxnId="{F20C42E3-9B1B-9448-B9B9-8CBB9213A906}">
      <dgm:prSet/>
      <dgm:spPr/>
      <dgm:t>
        <a:bodyPr/>
        <a:lstStyle/>
        <a:p>
          <a:endParaRPr lang="en-US"/>
        </a:p>
      </dgm:t>
    </dgm:pt>
    <dgm:pt modelId="{0D59BAB2-802B-1345-B499-2A562DF3FF06}" type="sibTrans" cxnId="{F20C42E3-9B1B-9448-B9B9-8CBB9213A906}">
      <dgm:prSet/>
      <dgm:spPr/>
      <dgm:t>
        <a:bodyPr/>
        <a:lstStyle/>
        <a:p>
          <a:endParaRPr lang="en-US"/>
        </a:p>
      </dgm:t>
    </dgm:pt>
    <dgm:pt modelId="{8C1B291D-6C5A-B24E-9FCB-6C44320E2722}">
      <dgm:prSet phldrT="[Text]"/>
      <dgm:spPr/>
      <dgm:t>
        <a:bodyPr/>
        <a:lstStyle/>
        <a:p>
          <a:r>
            <a:rPr lang="en-US" dirty="0"/>
            <a:t>Cell C Val 4</a:t>
          </a:r>
        </a:p>
      </dgm:t>
    </dgm:pt>
    <dgm:pt modelId="{34EA914E-8A3D-4B45-8DAE-6A5504452911}" type="parTrans" cxnId="{6521EAB1-5FC2-EF48-A0AD-712A16942058}">
      <dgm:prSet/>
      <dgm:spPr/>
      <dgm:t>
        <a:bodyPr/>
        <a:lstStyle/>
        <a:p>
          <a:endParaRPr lang="en-US"/>
        </a:p>
      </dgm:t>
    </dgm:pt>
    <dgm:pt modelId="{494F2C78-3CC4-2340-BA06-6CBE868719BF}" type="sibTrans" cxnId="{6521EAB1-5FC2-EF48-A0AD-712A16942058}">
      <dgm:prSet/>
      <dgm:spPr/>
      <dgm:t>
        <a:bodyPr/>
        <a:lstStyle/>
        <a:p>
          <a:endParaRPr lang="en-US"/>
        </a:p>
      </dgm:t>
    </dgm:pt>
    <dgm:pt modelId="{F11E2D9F-6616-EE46-880A-0D0DFA71CCA8}">
      <dgm:prSet phldrT="[Text]"/>
      <dgm:spPr/>
      <dgm:t>
        <a:bodyPr/>
        <a:lstStyle/>
        <a:p>
          <a:r>
            <a:rPr lang="en-US" dirty="0"/>
            <a:t>Cell C Val 5</a:t>
          </a:r>
        </a:p>
      </dgm:t>
    </dgm:pt>
    <dgm:pt modelId="{DBC0A92A-F520-5044-BCD9-856EE197EC68}" type="parTrans" cxnId="{816D6F01-6EB7-EC45-B978-999519BC50EF}">
      <dgm:prSet/>
      <dgm:spPr/>
      <dgm:t>
        <a:bodyPr/>
        <a:lstStyle/>
        <a:p>
          <a:endParaRPr lang="en-US"/>
        </a:p>
      </dgm:t>
    </dgm:pt>
    <dgm:pt modelId="{8514E09F-58F3-8248-BDA7-CDF83BDECF9D}" type="sibTrans" cxnId="{816D6F01-6EB7-EC45-B978-999519BC50EF}">
      <dgm:prSet/>
      <dgm:spPr/>
      <dgm:t>
        <a:bodyPr/>
        <a:lstStyle/>
        <a:p>
          <a:endParaRPr lang="en-US"/>
        </a:p>
      </dgm:t>
    </dgm:pt>
    <dgm:pt modelId="{5C03375E-34D3-EB45-9527-C7C1AE18F500}" type="pres">
      <dgm:prSet presAssocID="{3BA0482A-532D-7B4C-B3E3-F22AE37C693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FAAE67D-38AD-6F48-9628-A2FE47497A52}" type="pres">
      <dgm:prSet presAssocID="{F6576908-0722-4441-AA6B-F3B41E3E926A}" presName="root1" presStyleCnt="0"/>
      <dgm:spPr/>
    </dgm:pt>
    <dgm:pt modelId="{A8A4A683-3D89-5E44-A847-D61BD6E07593}" type="pres">
      <dgm:prSet presAssocID="{F6576908-0722-4441-AA6B-F3B41E3E926A}" presName="LevelOneTextNode" presStyleLbl="node0" presStyleIdx="0" presStyleCnt="1">
        <dgm:presLayoutVars>
          <dgm:chPref val="3"/>
        </dgm:presLayoutVars>
      </dgm:prSet>
      <dgm:spPr/>
    </dgm:pt>
    <dgm:pt modelId="{B44F7B82-D12D-AD45-89F6-490AFD6C9D63}" type="pres">
      <dgm:prSet presAssocID="{F6576908-0722-4441-AA6B-F3B41E3E926A}" presName="level2hierChild" presStyleCnt="0"/>
      <dgm:spPr/>
    </dgm:pt>
    <dgm:pt modelId="{00A5B835-5EF2-E84C-B50A-AF0F445D3E5A}" type="pres">
      <dgm:prSet presAssocID="{41A16F92-3702-6A4D-97B0-D83F48B1CE83}" presName="conn2-1" presStyleLbl="parChTrans1D2" presStyleIdx="0" presStyleCnt="2"/>
      <dgm:spPr/>
    </dgm:pt>
    <dgm:pt modelId="{FCA748BD-0CFF-5C41-A568-0ECD3D8240EC}" type="pres">
      <dgm:prSet presAssocID="{41A16F92-3702-6A4D-97B0-D83F48B1CE83}" presName="connTx" presStyleLbl="parChTrans1D2" presStyleIdx="0" presStyleCnt="2"/>
      <dgm:spPr/>
    </dgm:pt>
    <dgm:pt modelId="{0718BEBF-8AE9-B340-AFCA-70FDFA71BB79}" type="pres">
      <dgm:prSet presAssocID="{EE0BB0EB-A334-ED4E-9667-61E307EA73E1}" presName="root2" presStyleCnt="0"/>
      <dgm:spPr/>
    </dgm:pt>
    <dgm:pt modelId="{3F0D8EF2-5F72-7448-80BC-CE9412BFF01F}" type="pres">
      <dgm:prSet presAssocID="{EE0BB0EB-A334-ED4E-9667-61E307EA73E1}" presName="LevelTwoTextNode" presStyleLbl="node2" presStyleIdx="0" presStyleCnt="2">
        <dgm:presLayoutVars>
          <dgm:chPref val="3"/>
        </dgm:presLayoutVars>
      </dgm:prSet>
      <dgm:spPr/>
    </dgm:pt>
    <dgm:pt modelId="{603C7A8D-FFC2-604F-878B-31B2AC05FCB4}" type="pres">
      <dgm:prSet presAssocID="{EE0BB0EB-A334-ED4E-9667-61E307EA73E1}" presName="level3hierChild" presStyleCnt="0"/>
      <dgm:spPr/>
    </dgm:pt>
    <dgm:pt modelId="{AE567C00-1CEE-A241-A011-85456ED823E6}" type="pres">
      <dgm:prSet presAssocID="{8CCF4C6B-54CC-AA45-9D1C-406002975C55}" presName="conn2-1" presStyleLbl="parChTrans1D3" presStyleIdx="0" presStyleCnt="3"/>
      <dgm:spPr/>
    </dgm:pt>
    <dgm:pt modelId="{2E3529C0-797B-1542-BDAB-851183AF1A6B}" type="pres">
      <dgm:prSet presAssocID="{8CCF4C6B-54CC-AA45-9D1C-406002975C55}" presName="connTx" presStyleLbl="parChTrans1D3" presStyleIdx="0" presStyleCnt="3"/>
      <dgm:spPr/>
    </dgm:pt>
    <dgm:pt modelId="{C042938D-5630-244B-80A7-C5CB814D04C6}" type="pres">
      <dgm:prSet presAssocID="{3A7B2D45-636A-8242-8452-08C573226A2B}" presName="root2" presStyleCnt="0"/>
      <dgm:spPr/>
    </dgm:pt>
    <dgm:pt modelId="{90B3E956-1668-9749-BB92-590AE958BA94}" type="pres">
      <dgm:prSet presAssocID="{3A7B2D45-636A-8242-8452-08C573226A2B}" presName="LevelTwoTextNode" presStyleLbl="node3" presStyleIdx="0" presStyleCnt="3">
        <dgm:presLayoutVars>
          <dgm:chPref val="3"/>
        </dgm:presLayoutVars>
      </dgm:prSet>
      <dgm:spPr/>
    </dgm:pt>
    <dgm:pt modelId="{BA5F19A9-D639-444A-93A8-D8AFCB991D33}" type="pres">
      <dgm:prSet presAssocID="{3A7B2D45-636A-8242-8452-08C573226A2B}" presName="level3hierChild" presStyleCnt="0"/>
      <dgm:spPr/>
    </dgm:pt>
    <dgm:pt modelId="{D22F7625-8304-1440-AC55-DC9B66F3AB18}" type="pres">
      <dgm:prSet presAssocID="{221F52AB-7DD2-214A-8556-3F31EA5A5353}" presName="conn2-1" presStyleLbl="parChTrans1D4" presStyleIdx="0" presStyleCnt="3"/>
      <dgm:spPr/>
    </dgm:pt>
    <dgm:pt modelId="{A3204358-3E19-9A4E-ADE8-08101FAC26D0}" type="pres">
      <dgm:prSet presAssocID="{221F52AB-7DD2-214A-8556-3F31EA5A5353}" presName="connTx" presStyleLbl="parChTrans1D4" presStyleIdx="0" presStyleCnt="3"/>
      <dgm:spPr/>
    </dgm:pt>
    <dgm:pt modelId="{E5D05603-9D51-CF45-A0C0-DFCFFC7E7172}" type="pres">
      <dgm:prSet presAssocID="{49B4C1DC-AB29-9347-ACF0-7221C353789B}" presName="root2" presStyleCnt="0"/>
      <dgm:spPr/>
    </dgm:pt>
    <dgm:pt modelId="{4AA8F181-854C-6744-869D-C342A600707F}" type="pres">
      <dgm:prSet presAssocID="{49B4C1DC-AB29-9347-ACF0-7221C353789B}" presName="LevelTwoTextNode" presStyleLbl="node4" presStyleIdx="0" presStyleCnt="3">
        <dgm:presLayoutVars>
          <dgm:chPref val="3"/>
        </dgm:presLayoutVars>
      </dgm:prSet>
      <dgm:spPr/>
    </dgm:pt>
    <dgm:pt modelId="{7387FDAD-7130-9C46-996F-B32B0E3DD3A2}" type="pres">
      <dgm:prSet presAssocID="{49B4C1DC-AB29-9347-ACF0-7221C353789B}" presName="level3hierChild" presStyleCnt="0"/>
      <dgm:spPr/>
    </dgm:pt>
    <dgm:pt modelId="{4EDAE16F-07A0-1545-8755-F6FC09A80697}" type="pres">
      <dgm:prSet presAssocID="{34EA914E-8A3D-4B45-8DAE-6A5504452911}" presName="conn2-1" presStyleLbl="parChTrans1D4" presStyleIdx="1" presStyleCnt="3"/>
      <dgm:spPr/>
    </dgm:pt>
    <dgm:pt modelId="{64BAD11A-29EF-E947-813E-BE87B83816D8}" type="pres">
      <dgm:prSet presAssocID="{34EA914E-8A3D-4B45-8DAE-6A5504452911}" presName="connTx" presStyleLbl="parChTrans1D4" presStyleIdx="1" presStyleCnt="3"/>
      <dgm:spPr/>
    </dgm:pt>
    <dgm:pt modelId="{D9A93F17-D4C0-0546-8262-24367F71E56E}" type="pres">
      <dgm:prSet presAssocID="{8C1B291D-6C5A-B24E-9FCB-6C44320E2722}" presName="root2" presStyleCnt="0"/>
      <dgm:spPr/>
    </dgm:pt>
    <dgm:pt modelId="{7A3BED56-551E-AE4D-81FD-BCA67B70CADB}" type="pres">
      <dgm:prSet presAssocID="{8C1B291D-6C5A-B24E-9FCB-6C44320E2722}" presName="LevelTwoTextNode" presStyleLbl="node4" presStyleIdx="1" presStyleCnt="3">
        <dgm:presLayoutVars>
          <dgm:chPref val="3"/>
        </dgm:presLayoutVars>
      </dgm:prSet>
      <dgm:spPr/>
    </dgm:pt>
    <dgm:pt modelId="{FE356E84-EBED-2B49-B115-BD046E8FAE16}" type="pres">
      <dgm:prSet presAssocID="{8C1B291D-6C5A-B24E-9FCB-6C44320E2722}" presName="level3hierChild" presStyleCnt="0"/>
      <dgm:spPr/>
    </dgm:pt>
    <dgm:pt modelId="{52D38FDA-9FAF-D248-ACA6-399656927BF5}" type="pres">
      <dgm:prSet presAssocID="{DBC0A92A-F520-5044-BCD9-856EE197EC68}" presName="conn2-1" presStyleLbl="parChTrans1D4" presStyleIdx="2" presStyleCnt="3"/>
      <dgm:spPr/>
    </dgm:pt>
    <dgm:pt modelId="{FA67D7B9-1EE0-4244-8D62-78B4C505ACE1}" type="pres">
      <dgm:prSet presAssocID="{DBC0A92A-F520-5044-BCD9-856EE197EC68}" presName="connTx" presStyleLbl="parChTrans1D4" presStyleIdx="2" presStyleCnt="3"/>
      <dgm:spPr/>
    </dgm:pt>
    <dgm:pt modelId="{E3A9E43E-6184-5F47-BC35-DB79AC360910}" type="pres">
      <dgm:prSet presAssocID="{F11E2D9F-6616-EE46-880A-0D0DFA71CCA8}" presName="root2" presStyleCnt="0"/>
      <dgm:spPr/>
    </dgm:pt>
    <dgm:pt modelId="{C07F406B-ECA4-0644-9B07-4A520600EA41}" type="pres">
      <dgm:prSet presAssocID="{F11E2D9F-6616-EE46-880A-0D0DFA71CCA8}" presName="LevelTwoTextNode" presStyleLbl="node4" presStyleIdx="2" presStyleCnt="3">
        <dgm:presLayoutVars>
          <dgm:chPref val="3"/>
        </dgm:presLayoutVars>
      </dgm:prSet>
      <dgm:spPr/>
    </dgm:pt>
    <dgm:pt modelId="{240EF33A-DF16-8946-842D-D40320A194EA}" type="pres">
      <dgm:prSet presAssocID="{F11E2D9F-6616-EE46-880A-0D0DFA71CCA8}" presName="level3hierChild" presStyleCnt="0"/>
      <dgm:spPr/>
    </dgm:pt>
    <dgm:pt modelId="{4CF6B61C-A5D3-CE4B-80DD-6314B6F348EF}" type="pres">
      <dgm:prSet presAssocID="{502CFD8E-CB35-CE47-96C4-B18EB86B27C4}" presName="conn2-1" presStyleLbl="parChTrans1D3" presStyleIdx="1" presStyleCnt="3"/>
      <dgm:spPr/>
    </dgm:pt>
    <dgm:pt modelId="{EBCA9FA1-9062-0942-BC8E-D99291DE7A78}" type="pres">
      <dgm:prSet presAssocID="{502CFD8E-CB35-CE47-96C4-B18EB86B27C4}" presName="connTx" presStyleLbl="parChTrans1D3" presStyleIdx="1" presStyleCnt="3"/>
      <dgm:spPr/>
    </dgm:pt>
    <dgm:pt modelId="{4A9B7D7A-EAEE-5745-B037-8E79A85717DE}" type="pres">
      <dgm:prSet presAssocID="{9A51ADAD-3A9B-A54F-821C-080CE412E54A}" presName="root2" presStyleCnt="0"/>
      <dgm:spPr/>
    </dgm:pt>
    <dgm:pt modelId="{BA48B7CD-FDD8-814E-A716-C006E7598733}" type="pres">
      <dgm:prSet presAssocID="{9A51ADAD-3A9B-A54F-821C-080CE412E54A}" presName="LevelTwoTextNode" presStyleLbl="node3" presStyleIdx="1" presStyleCnt="3">
        <dgm:presLayoutVars>
          <dgm:chPref val="3"/>
        </dgm:presLayoutVars>
      </dgm:prSet>
      <dgm:spPr/>
    </dgm:pt>
    <dgm:pt modelId="{40B6BBE0-D8CB-814B-A46D-0ABB1A0F7E8A}" type="pres">
      <dgm:prSet presAssocID="{9A51ADAD-3A9B-A54F-821C-080CE412E54A}" presName="level3hierChild" presStyleCnt="0"/>
      <dgm:spPr/>
    </dgm:pt>
    <dgm:pt modelId="{A1B67C0E-EB7B-674A-AD48-F53B3AF08892}" type="pres">
      <dgm:prSet presAssocID="{D195F0E0-F2BB-CB4F-8FCA-15A0CED51BDB}" presName="conn2-1" presStyleLbl="parChTrans1D2" presStyleIdx="1" presStyleCnt="2"/>
      <dgm:spPr/>
    </dgm:pt>
    <dgm:pt modelId="{8BA40617-B582-CC44-90F7-0DCBF3579A0D}" type="pres">
      <dgm:prSet presAssocID="{D195F0E0-F2BB-CB4F-8FCA-15A0CED51BDB}" presName="connTx" presStyleLbl="parChTrans1D2" presStyleIdx="1" presStyleCnt="2"/>
      <dgm:spPr/>
    </dgm:pt>
    <dgm:pt modelId="{8C22A4E0-1674-D14E-8A52-1B590C32F163}" type="pres">
      <dgm:prSet presAssocID="{98EC2273-6E62-9E4D-9B1D-12C838C1159C}" presName="root2" presStyleCnt="0"/>
      <dgm:spPr/>
    </dgm:pt>
    <dgm:pt modelId="{7349A788-56A4-1C4A-81CB-7FA6984912E9}" type="pres">
      <dgm:prSet presAssocID="{98EC2273-6E62-9E4D-9B1D-12C838C1159C}" presName="LevelTwoTextNode" presStyleLbl="node2" presStyleIdx="1" presStyleCnt="2">
        <dgm:presLayoutVars>
          <dgm:chPref val="3"/>
        </dgm:presLayoutVars>
      </dgm:prSet>
      <dgm:spPr/>
    </dgm:pt>
    <dgm:pt modelId="{B5E0825E-D759-3B4B-BCBB-05C3BAE2ABE6}" type="pres">
      <dgm:prSet presAssocID="{98EC2273-6E62-9E4D-9B1D-12C838C1159C}" presName="level3hierChild" presStyleCnt="0"/>
      <dgm:spPr/>
    </dgm:pt>
    <dgm:pt modelId="{AB5830DB-20DD-1043-91E8-3179F4D8C021}" type="pres">
      <dgm:prSet presAssocID="{CB795E2A-A610-DD4B-9099-DA8F1262B916}" presName="conn2-1" presStyleLbl="parChTrans1D3" presStyleIdx="2" presStyleCnt="3"/>
      <dgm:spPr/>
    </dgm:pt>
    <dgm:pt modelId="{1E8F10FB-4F85-314E-B88B-8EDE312C2C23}" type="pres">
      <dgm:prSet presAssocID="{CB795E2A-A610-DD4B-9099-DA8F1262B916}" presName="connTx" presStyleLbl="parChTrans1D3" presStyleIdx="2" presStyleCnt="3"/>
      <dgm:spPr/>
    </dgm:pt>
    <dgm:pt modelId="{E1C7BA84-EEDE-E94A-9D58-2B735F267885}" type="pres">
      <dgm:prSet presAssocID="{F8A42935-9A6A-1F4E-A011-A47CC5412CF0}" presName="root2" presStyleCnt="0"/>
      <dgm:spPr/>
    </dgm:pt>
    <dgm:pt modelId="{9C1ED5D4-616B-E54B-A4FD-F579C6FF07AE}" type="pres">
      <dgm:prSet presAssocID="{F8A42935-9A6A-1F4E-A011-A47CC5412CF0}" presName="LevelTwoTextNode" presStyleLbl="node3" presStyleIdx="2" presStyleCnt="3">
        <dgm:presLayoutVars>
          <dgm:chPref val="3"/>
        </dgm:presLayoutVars>
      </dgm:prSet>
      <dgm:spPr/>
    </dgm:pt>
    <dgm:pt modelId="{C864211E-1FC7-ED43-8809-48134E3D984D}" type="pres">
      <dgm:prSet presAssocID="{F8A42935-9A6A-1F4E-A011-A47CC5412CF0}" presName="level3hierChild" presStyleCnt="0"/>
      <dgm:spPr/>
    </dgm:pt>
  </dgm:ptLst>
  <dgm:cxnLst>
    <dgm:cxn modelId="{E6DE2C00-2DCA-4246-A231-10D139209DC9}" type="presOf" srcId="{DBC0A92A-F520-5044-BCD9-856EE197EC68}" destId="{FA67D7B9-1EE0-4244-8D62-78B4C505ACE1}" srcOrd="1" destOrd="0" presId="urn:microsoft.com/office/officeart/2005/8/layout/hierarchy2"/>
    <dgm:cxn modelId="{816D6F01-6EB7-EC45-B978-999519BC50EF}" srcId="{3A7B2D45-636A-8242-8452-08C573226A2B}" destId="{F11E2D9F-6616-EE46-880A-0D0DFA71CCA8}" srcOrd="2" destOrd="0" parTransId="{DBC0A92A-F520-5044-BCD9-856EE197EC68}" sibTransId="{8514E09F-58F3-8248-BDA7-CDF83BDECF9D}"/>
    <dgm:cxn modelId="{58B2EB02-8182-DA41-A500-78804167D654}" type="presOf" srcId="{CB795E2A-A610-DD4B-9099-DA8F1262B916}" destId="{AB5830DB-20DD-1043-91E8-3179F4D8C021}" srcOrd="0" destOrd="0" presId="urn:microsoft.com/office/officeart/2005/8/layout/hierarchy2"/>
    <dgm:cxn modelId="{94173E03-F018-CF44-8E79-EE89D810DCDF}" srcId="{EE0BB0EB-A334-ED4E-9667-61E307EA73E1}" destId="{9A51ADAD-3A9B-A54F-821C-080CE412E54A}" srcOrd="1" destOrd="0" parTransId="{502CFD8E-CB35-CE47-96C4-B18EB86B27C4}" sibTransId="{C6302EE4-D38B-9C44-8101-F0894B3F0167}"/>
    <dgm:cxn modelId="{86148705-7689-8D45-902E-BC97C3A56D9D}" type="presOf" srcId="{502CFD8E-CB35-CE47-96C4-B18EB86B27C4}" destId="{EBCA9FA1-9062-0942-BC8E-D99291DE7A78}" srcOrd="1" destOrd="0" presId="urn:microsoft.com/office/officeart/2005/8/layout/hierarchy2"/>
    <dgm:cxn modelId="{9D0BE914-D864-C240-B604-E0B5EA38A834}" srcId="{F6576908-0722-4441-AA6B-F3B41E3E926A}" destId="{EE0BB0EB-A334-ED4E-9667-61E307EA73E1}" srcOrd="0" destOrd="0" parTransId="{41A16F92-3702-6A4D-97B0-D83F48B1CE83}" sibTransId="{C98FB9E2-3A03-3B4C-A6BB-ADC91E38CDB2}"/>
    <dgm:cxn modelId="{1029CE23-13B9-2544-867C-AA859100043E}" type="presOf" srcId="{D195F0E0-F2BB-CB4F-8FCA-15A0CED51BDB}" destId="{8BA40617-B582-CC44-90F7-0DCBF3579A0D}" srcOrd="1" destOrd="0" presId="urn:microsoft.com/office/officeart/2005/8/layout/hierarchy2"/>
    <dgm:cxn modelId="{83226325-B824-2941-BB96-6F9DCE78D867}" type="presOf" srcId="{9A51ADAD-3A9B-A54F-821C-080CE412E54A}" destId="{BA48B7CD-FDD8-814E-A716-C006E7598733}" srcOrd="0" destOrd="0" presId="urn:microsoft.com/office/officeart/2005/8/layout/hierarchy2"/>
    <dgm:cxn modelId="{2E447A25-F3CD-594A-9334-78C912782633}" type="presOf" srcId="{502CFD8E-CB35-CE47-96C4-B18EB86B27C4}" destId="{4CF6B61C-A5D3-CE4B-80DD-6314B6F348EF}" srcOrd="0" destOrd="0" presId="urn:microsoft.com/office/officeart/2005/8/layout/hierarchy2"/>
    <dgm:cxn modelId="{9EFC1A28-5AD3-E44B-A70A-4F2751224590}" type="presOf" srcId="{221F52AB-7DD2-214A-8556-3F31EA5A5353}" destId="{A3204358-3E19-9A4E-ADE8-08101FAC26D0}" srcOrd="1" destOrd="0" presId="urn:microsoft.com/office/officeart/2005/8/layout/hierarchy2"/>
    <dgm:cxn modelId="{FB20A430-F18F-E545-913E-DD12D0AD15B4}" type="presOf" srcId="{F11E2D9F-6616-EE46-880A-0D0DFA71CCA8}" destId="{C07F406B-ECA4-0644-9B07-4A520600EA41}" srcOrd="0" destOrd="0" presId="urn:microsoft.com/office/officeart/2005/8/layout/hierarchy2"/>
    <dgm:cxn modelId="{0D2D2E32-2226-F244-A822-BF4ED7148609}" type="presOf" srcId="{3BA0482A-532D-7B4C-B3E3-F22AE37C6932}" destId="{5C03375E-34D3-EB45-9527-C7C1AE18F500}" srcOrd="0" destOrd="0" presId="urn:microsoft.com/office/officeart/2005/8/layout/hierarchy2"/>
    <dgm:cxn modelId="{943EAB3C-E620-6B47-A551-33C4D934B59D}" type="presOf" srcId="{98EC2273-6E62-9E4D-9B1D-12C838C1159C}" destId="{7349A788-56A4-1C4A-81CB-7FA6984912E9}" srcOrd="0" destOrd="0" presId="urn:microsoft.com/office/officeart/2005/8/layout/hierarchy2"/>
    <dgm:cxn modelId="{D5BC1C58-C0AC-2841-8DA1-F1CFEC6D0740}" type="presOf" srcId="{34EA914E-8A3D-4B45-8DAE-6A5504452911}" destId="{4EDAE16F-07A0-1545-8755-F6FC09A80697}" srcOrd="0" destOrd="0" presId="urn:microsoft.com/office/officeart/2005/8/layout/hierarchy2"/>
    <dgm:cxn modelId="{3F2D4B58-A70D-7246-A47E-F29C6A7CECCB}" type="presOf" srcId="{F8A42935-9A6A-1F4E-A011-A47CC5412CF0}" destId="{9C1ED5D4-616B-E54B-A4FD-F579C6FF07AE}" srcOrd="0" destOrd="0" presId="urn:microsoft.com/office/officeart/2005/8/layout/hierarchy2"/>
    <dgm:cxn modelId="{56C8CC69-0A9F-FA47-938B-00DB3ED79CDF}" type="presOf" srcId="{8CCF4C6B-54CC-AA45-9D1C-406002975C55}" destId="{AE567C00-1CEE-A241-A011-85456ED823E6}" srcOrd="0" destOrd="0" presId="urn:microsoft.com/office/officeart/2005/8/layout/hierarchy2"/>
    <dgm:cxn modelId="{6F94F87B-D7CA-FA44-8372-75E9B3D9E52F}" srcId="{98EC2273-6E62-9E4D-9B1D-12C838C1159C}" destId="{F8A42935-9A6A-1F4E-A011-A47CC5412CF0}" srcOrd="0" destOrd="0" parTransId="{CB795E2A-A610-DD4B-9099-DA8F1262B916}" sibTransId="{481E938B-CDB1-664F-A367-82C6ABC91CDF}"/>
    <dgm:cxn modelId="{3C369587-771A-7345-864C-DD4AB23FA2E3}" type="presOf" srcId="{D195F0E0-F2BB-CB4F-8FCA-15A0CED51BDB}" destId="{A1B67C0E-EB7B-674A-AD48-F53B3AF08892}" srcOrd="0" destOrd="0" presId="urn:microsoft.com/office/officeart/2005/8/layout/hierarchy2"/>
    <dgm:cxn modelId="{E1449A8A-2664-4B42-8A63-AFC306BBDB21}" type="presOf" srcId="{34EA914E-8A3D-4B45-8DAE-6A5504452911}" destId="{64BAD11A-29EF-E947-813E-BE87B83816D8}" srcOrd="1" destOrd="0" presId="urn:microsoft.com/office/officeart/2005/8/layout/hierarchy2"/>
    <dgm:cxn modelId="{531B2F9B-62D9-7441-A173-051C147D6445}" type="presOf" srcId="{8C1B291D-6C5A-B24E-9FCB-6C44320E2722}" destId="{7A3BED56-551E-AE4D-81FD-BCA67B70CADB}" srcOrd="0" destOrd="0" presId="urn:microsoft.com/office/officeart/2005/8/layout/hierarchy2"/>
    <dgm:cxn modelId="{DE8688A1-6FE8-D746-9A56-BE7B1F86C917}" srcId="{3BA0482A-532D-7B4C-B3E3-F22AE37C6932}" destId="{F6576908-0722-4441-AA6B-F3B41E3E926A}" srcOrd="0" destOrd="0" parTransId="{993DDD3A-965A-414B-BA91-66868E9F84B8}" sibTransId="{B5197C68-2D6E-EB4C-A953-00875603F29A}"/>
    <dgm:cxn modelId="{6CB9AEA8-8697-D644-AC0E-A6F35FDB5CEC}" type="presOf" srcId="{221F52AB-7DD2-214A-8556-3F31EA5A5353}" destId="{D22F7625-8304-1440-AC55-DC9B66F3AB18}" srcOrd="0" destOrd="0" presId="urn:microsoft.com/office/officeart/2005/8/layout/hierarchy2"/>
    <dgm:cxn modelId="{A81016B0-F610-BF45-BEDA-64CDA48C0352}" type="presOf" srcId="{8CCF4C6B-54CC-AA45-9D1C-406002975C55}" destId="{2E3529C0-797B-1542-BDAB-851183AF1A6B}" srcOrd="1" destOrd="0" presId="urn:microsoft.com/office/officeart/2005/8/layout/hierarchy2"/>
    <dgm:cxn modelId="{6521EAB1-5FC2-EF48-A0AD-712A16942058}" srcId="{3A7B2D45-636A-8242-8452-08C573226A2B}" destId="{8C1B291D-6C5A-B24E-9FCB-6C44320E2722}" srcOrd="1" destOrd="0" parTransId="{34EA914E-8A3D-4B45-8DAE-6A5504452911}" sibTransId="{494F2C78-3CC4-2340-BA06-6CBE868719BF}"/>
    <dgm:cxn modelId="{616DFDB2-DC6B-6B48-AA96-5AE821E93DC4}" srcId="{F6576908-0722-4441-AA6B-F3B41E3E926A}" destId="{98EC2273-6E62-9E4D-9B1D-12C838C1159C}" srcOrd="1" destOrd="0" parTransId="{D195F0E0-F2BB-CB4F-8FCA-15A0CED51BDB}" sibTransId="{DD20FBB1-94CA-3F4E-93F8-5F2426165A12}"/>
    <dgm:cxn modelId="{71C93BBF-560C-4B40-ABDE-04AE6FAF7FB5}" type="presOf" srcId="{49B4C1DC-AB29-9347-ACF0-7221C353789B}" destId="{4AA8F181-854C-6744-869D-C342A600707F}" srcOrd="0" destOrd="0" presId="urn:microsoft.com/office/officeart/2005/8/layout/hierarchy2"/>
    <dgm:cxn modelId="{91AB70C0-A27A-634D-92B4-ECAE3C05C051}" type="presOf" srcId="{41A16F92-3702-6A4D-97B0-D83F48B1CE83}" destId="{00A5B835-5EF2-E84C-B50A-AF0F445D3E5A}" srcOrd="0" destOrd="0" presId="urn:microsoft.com/office/officeart/2005/8/layout/hierarchy2"/>
    <dgm:cxn modelId="{121914C2-B4CB-514A-AD13-EC2B9E4D74F1}" srcId="{EE0BB0EB-A334-ED4E-9667-61E307EA73E1}" destId="{3A7B2D45-636A-8242-8452-08C573226A2B}" srcOrd="0" destOrd="0" parTransId="{8CCF4C6B-54CC-AA45-9D1C-406002975C55}" sibTransId="{FFC91C75-2AAE-0040-94AE-BC7EFD06E95F}"/>
    <dgm:cxn modelId="{558D05C8-5E14-9149-8223-0D32D99F043C}" type="presOf" srcId="{EE0BB0EB-A334-ED4E-9667-61E307EA73E1}" destId="{3F0D8EF2-5F72-7448-80BC-CE9412BFF01F}" srcOrd="0" destOrd="0" presId="urn:microsoft.com/office/officeart/2005/8/layout/hierarchy2"/>
    <dgm:cxn modelId="{BF7D2CD2-B083-2540-8D1A-69376E0F9B75}" type="presOf" srcId="{3A7B2D45-636A-8242-8452-08C573226A2B}" destId="{90B3E956-1668-9749-BB92-590AE958BA94}" srcOrd="0" destOrd="0" presId="urn:microsoft.com/office/officeart/2005/8/layout/hierarchy2"/>
    <dgm:cxn modelId="{B1CD55E0-40BA-C449-BD68-C3608A86F095}" type="presOf" srcId="{41A16F92-3702-6A4D-97B0-D83F48B1CE83}" destId="{FCA748BD-0CFF-5C41-A568-0ECD3D8240EC}" srcOrd="1" destOrd="0" presId="urn:microsoft.com/office/officeart/2005/8/layout/hierarchy2"/>
    <dgm:cxn modelId="{F20C42E3-9B1B-9448-B9B9-8CBB9213A906}" srcId="{3A7B2D45-636A-8242-8452-08C573226A2B}" destId="{49B4C1DC-AB29-9347-ACF0-7221C353789B}" srcOrd="0" destOrd="0" parTransId="{221F52AB-7DD2-214A-8556-3F31EA5A5353}" sibTransId="{0D59BAB2-802B-1345-B499-2A562DF3FF06}"/>
    <dgm:cxn modelId="{A231CBE7-E9CB-6C43-B5A8-519C07398ED7}" type="presOf" srcId="{DBC0A92A-F520-5044-BCD9-856EE197EC68}" destId="{52D38FDA-9FAF-D248-ACA6-399656927BF5}" srcOrd="0" destOrd="0" presId="urn:microsoft.com/office/officeart/2005/8/layout/hierarchy2"/>
    <dgm:cxn modelId="{0ED7DEEB-7284-464B-99C1-FFCF8C5833F2}" type="presOf" srcId="{CB795E2A-A610-DD4B-9099-DA8F1262B916}" destId="{1E8F10FB-4F85-314E-B88B-8EDE312C2C23}" srcOrd="1" destOrd="0" presId="urn:microsoft.com/office/officeart/2005/8/layout/hierarchy2"/>
    <dgm:cxn modelId="{A8B4BCEF-31BA-7441-B642-BF6C179AEFE6}" type="presOf" srcId="{F6576908-0722-4441-AA6B-F3B41E3E926A}" destId="{A8A4A683-3D89-5E44-A847-D61BD6E07593}" srcOrd="0" destOrd="0" presId="urn:microsoft.com/office/officeart/2005/8/layout/hierarchy2"/>
    <dgm:cxn modelId="{A8D10880-34F7-1441-B0AE-7F3E92537BF8}" type="presParOf" srcId="{5C03375E-34D3-EB45-9527-C7C1AE18F500}" destId="{9FAAE67D-38AD-6F48-9628-A2FE47497A52}" srcOrd="0" destOrd="0" presId="urn:microsoft.com/office/officeart/2005/8/layout/hierarchy2"/>
    <dgm:cxn modelId="{59602645-3350-A04B-9DE5-A8E4948E1304}" type="presParOf" srcId="{9FAAE67D-38AD-6F48-9628-A2FE47497A52}" destId="{A8A4A683-3D89-5E44-A847-D61BD6E07593}" srcOrd="0" destOrd="0" presId="urn:microsoft.com/office/officeart/2005/8/layout/hierarchy2"/>
    <dgm:cxn modelId="{C7DA0542-D02E-754D-8C2B-15350B15032B}" type="presParOf" srcId="{9FAAE67D-38AD-6F48-9628-A2FE47497A52}" destId="{B44F7B82-D12D-AD45-89F6-490AFD6C9D63}" srcOrd="1" destOrd="0" presId="urn:microsoft.com/office/officeart/2005/8/layout/hierarchy2"/>
    <dgm:cxn modelId="{ABEBCB21-7DEC-8647-9026-0B9423B04BDE}" type="presParOf" srcId="{B44F7B82-D12D-AD45-89F6-490AFD6C9D63}" destId="{00A5B835-5EF2-E84C-B50A-AF0F445D3E5A}" srcOrd="0" destOrd="0" presId="urn:microsoft.com/office/officeart/2005/8/layout/hierarchy2"/>
    <dgm:cxn modelId="{19AC6A21-75E3-8341-B53F-5094A463A017}" type="presParOf" srcId="{00A5B835-5EF2-E84C-B50A-AF0F445D3E5A}" destId="{FCA748BD-0CFF-5C41-A568-0ECD3D8240EC}" srcOrd="0" destOrd="0" presId="urn:microsoft.com/office/officeart/2005/8/layout/hierarchy2"/>
    <dgm:cxn modelId="{11E8DBC7-838C-5E45-AEBB-6884E05A08B2}" type="presParOf" srcId="{B44F7B82-D12D-AD45-89F6-490AFD6C9D63}" destId="{0718BEBF-8AE9-B340-AFCA-70FDFA71BB79}" srcOrd="1" destOrd="0" presId="urn:microsoft.com/office/officeart/2005/8/layout/hierarchy2"/>
    <dgm:cxn modelId="{28DA5133-0881-D94B-A0D4-D86D43B0A2AC}" type="presParOf" srcId="{0718BEBF-8AE9-B340-AFCA-70FDFA71BB79}" destId="{3F0D8EF2-5F72-7448-80BC-CE9412BFF01F}" srcOrd="0" destOrd="0" presId="urn:microsoft.com/office/officeart/2005/8/layout/hierarchy2"/>
    <dgm:cxn modelId="{FD326850-F13C-1D4E-A870-90DBA8F01715}" type="presParOf" srcId="{0718BEBF-8AE9-B340-AFCA-70FDFA71BB79}" destId="{603C7A8D-FFC2-604F-878B-31B2AC05FCB4}" srcOrd="1" destOrd="0" presId="urn:microsoft.com/office/officeart/2005/8/layout/hierarchy2"/>
    <dgm:cxn modelId="{4F5BC0DD-C442-5544-A49B-475FDA724378}" type="presParOf" srcId="{603C7A8D-FFC2-604F-878B-31B2AC05FCB4}" destId="{AE567C00-1CEE-A241-A011-85456ED823E6}" srcOrd="0" destOrd="0" presId="urn:microsoft.com/office/officeart/2005/8/layout/hierarchy2"/>
    <dgm:cxn modelId="{0FD568AD-2484-2847-A6F7-EE17188BAACF}" type="presParOf" srcId="{AE567C00-1CEE-A241-A011-85456ED823E6}" destId="{2E3529C0-797B-1542-BDAB-851183AF1A6B}" srcOrd="0" destOrd="0" presId="urn:microsoft.com/office/officeart/2005/8/layout/hierarchy2"/>
    <dgm:cxn modelId="{CD1CBF12-7802-EC43-9CA3-AA474254C12E}" type="presParOf" srcId="{603C7A8D-FFC2-604F-878B-31B2AC05FCB4}" destId="{C042938D-5630-244B-80A7-C5CB814D04C6}" srcOrd="1" destOrd="0" presId="urn:microsoft.com/office/officeart/2005/8/layout/hierarchy2"/>
    <dgm:cxn modelId="{D82E85A8-356A-0A41-912C-43FBBB69B1BA}" type="presParOf" srcId="{C042938D-5630-244B-80A7-C5CB814D04C6}" destId="{90B3E956-1668-9749-BB92-590AE958BA94}" srcOrd="0" destOrd="0" presId="urn:microsoft.com/office/officeart/2005/8/layout/hierarchy2"/>
    <dgm:cxn modelId="{12CCC83F-B9D8-B047-B830-C11D97F77F1D}" type="presParOf" srcId="{C042938D-5630-244B-80A7-C5CB814D04C6}" destId="{BA5F19A9-D639-444A-93A8-D8AFCB991D33}" srcOrd="1" destOrd="0" presId="urn:microsoft.com/office/officeart/2005/8/layout/hierarchy2"/>
    <dgm:cxn modelId="{9C2865EA-E452-8247-BA9F-D679BB8FD308}" type="presParOf" srcId="{BA5F19A9-D639-444A-93A8-D8AFCB991D33}" destId="{D22F7625-8304-1440-AC55-DC9B66F3AB18}" srcOrd="0" destOrd="0" presId="urn:microsoft.com/office/officeart/2005/8/layout/hierarchy2"/>
    <dgm:cxn modelId="{C55582D6-027A-A844-9D75-680AC2A99B2B}" type="presParOf" srcId="{D22F7625-8304-1440-AC55-DC9B66F3AB18}" destId="{A3204358-3E19-9A4E-ADE8-08101FAC26D0}" srcOrd="0" destOrd="0" presId="urn:microsoft.com/office/officeart/2005/8/layout/hierarchy2"/>
    <dgm:cxn modelId="{6D39B116-9B91-5D42-AD5F-B9764C6B4433}" type="presParOf" srcId="{BA5F19A9-D639-444A-93A8-D8AFCB991D33}" destId="{E5D05603-9D51-CF45-A0C0-DFCFFC7E7172}" srcOrd="1" destOrd="0" presId="urn:microsoft.com/office/officeart/2005/8/layout/hierarchy2"/>
    <dgm:cxn modelId="{C3F42E56-B757-3E42-AD49-5DD8E2070D18}" type="presParOf" srcId="{E5D05603-9D51-CF45-A0C0-DFCFFC7E7172}" destId="{4AA8F181-854C-6744-869D-C342A600707F}" srcOrd="0" destOrd="0" presId="urn:microsoft.com/office/officeart/2005/8/layout/hierarchy2"/>
    <dgm:cxn modelId="{0506C382-6E78-8E47-9D4E-A44F4ADD571F}" type="presParOf" srcId="{E5D05603-9D51-CF45-A0C0-DFCFFC7E7172}" destId="{7387FDAD-7130-9C46-996F-B32B0E3DD3A2}" srcOrd="1" destOrd="0" presId="urn:microsoft.com/office/officeart/2005/8/layout/hierarchy2"/>
    <dgm:cxn modelId="{48D70E84-5F42-1C44-A025-5E66BC98921F}" type="presParOf" srcId="{BA5F19A9-D639-444A-93A8-D8AFCB991D33}" destId="{4EDAE16F-07A0-1545-8755-F6FC09A80697}" srcOrd="2" destOrd="0" presId="urn:microsoft.com/office/officeart/2005/8/layout/hierarchy2"/>
    <dgm:cxn modelId="{7F494859-5EAB-FB40-ADF4-75B24371DBDB}" type="presParOf" srcId="{4EDAE16F-07A0-1545-8755-F6FC09A80697}" destId="{64BAD11A-29EF-E947-813E-BE87B83816D8}" srcOrd="0" destOrd="0" presId="urn:microsoft.com/office/officeart/2005/8/layout/hierarchy2"/>
    <dgm:cxn modelId="{C7B16258-86C7-2945-9774-D19E513C69F5}" type="presParOf" srcId="{BA5F19A9-D639-444A-93A8-D8AFCB991D33}" destId="{D9A93F17-D4C0-0546-8262-24367F71E56E}" srcOrd="3" destOrd="0" presId="urn:microsoft.com/office/officeart/2005/8/layout/hierarchy2"/>
    <dgm:cxn modelId="{63B23083-48A8-7B40-B1B4-FF9AB8DC4824}" type="presParOf" srcId="{D9A93F17-D4C0-0546-8262-24367F71E56E}" destId="{7A3BED56-551E-AE4D-81FD-BCA67B70CADB}" srcOrd="0" destOrd="0" presId="urn:microsoft.com/office/officeart/2005/8/layout/hierarchy2"/>
    <dgm:cxn modelId="{EF28BB07-3AB3-EA43-9244-2DC1E72440A6}" type="presParOf" srcId="{D9A93F17-D4C0-0546-8262-24367F71E56E}" destId="{FE356E84-EBED-2B49-B115-BD046E8FAE16}" srcOrd="1" destOrd="0" presId="urn:microsoft.com/office/officeart/2005/8/layout/hierarchy2"/>
    <dgm:cxn modelId="{022F3CEE-510E-4C46-9214-4362972F020D}" type="presParOf" srcId="{BA5F19A9-D639-444A-93A8-D8AFCB991D33}" destId="{52D38FDA-9FAF-D248-ACA6-399656927BF5}" srcOrd="4" destOrd="0" presId="urn:microsoft.com/office/officeart/2005/8/layout/hierarchy2"/>
    <dgm:cxn modelId="{4D4BADB5-3D52-A149-A048-9AD77005D74F}" type="presParOf" srcId="{52D38FDA-9FAF-D248-ACA6-399656927BF5}" destId="{FA67D7B9-1EE0-4244-8D62-78B4C505ACE1}" srcOrd="0" destOrd="0" presId="urn:microsoft.com/office/officeart/2005/8/layout/hierarchy2"/>
    <dgm:cxn modelId="{9EBD903A-41CD-EC43-81C2-7BCDE636A592}" type="presParOf" srcId="{BA5F19A9-D639-444A-93A8-D8AFCB991D33}" destId="{E3A9E43E-6184-5F47-BC35-DB79AC360910}" srcOrd="5" destOrd="0" presId="urn:microsoft.com/office/officeart/2005/8/layout/hierarchy2"/>
    <dgm:cxn modelId="{4E67B890-5AAE-184A-A3A1-0C8F5DE70906}" type="presParOf" srcId="{E3A9E43E-6184-5F47-BC35-DB79AC360910}" destId="{C07F406B-ECA4-0644-9B07-4A520600EA41}" srcOrd="0" destOrd="0" presId="urn:microsoft.com/office/officeart/2005/8/layout/hierarchy2"/>
    <dgm:cxn modelId="{4A7907D7-7E7E-F34A-9E79-95BDA77165EF}" type="presParOf" srcId="{E3A9E43E-6184-5F47-BC35-DB79AC360910}" destId="{240EF33A-DF16-8946-842D-D40320A194EA}" srcOrd="1" destOrd="0" presId="urn:microsoft.com/office/officeart/2005/8/layout/hierarchy2"/>
    <dgm:cxn modelId="{26FB9A60-DA76-474D-8649-C2F01B372380}" type="presParOf" srcId="{603C7A8D-FFC2-604F-878B-31B2AC05FCB4}" destId="{4CF6B61C-A5D3-CE4B-80DD-6314B6F348EF}" srcOrd="2" destOrd="0" presId="urn:microsoft.com/office/officeart/2005/8/layout/hierarchy2"/>
    <dgm:cxn modelId="{53F110D5-757F-D14C-8CDE-AA6CA804484E}" type="presParOf" srcId="{4CF6B61C-A5D3-CE4B-80DD-6314B6F348EF}" destId="{EBCA9FA1-9062-0942-BC8E-D99291DE7A78}" srcOrd="0" destOrd="0" presId="urn:microsoft.com/office/officeart/2005/8/layout/hierarchy2"/>
    <dgm:cxn modelId="{C0DDC140-88A7-CC4B-BE45-3BBFC8FB8D39}" type="presParOf" srcId="{603C7A8D-FFC2-604F-878B-31B2AC05FCB4}" destId="{4A9B7D7A-EAEE-5745-B037-8E79A85717DE}" srcOrd="3" destOrd="0" presId="urn:microsoft.com/office/officeart/2005/8/layout/hierarchy2"/>
    <dgm:cxn modelId="{01F8B47F-6C66-0249-AD65-E9D8DC78C17F}" type="presParOf" srcId="{4A9B7D7A-EAEE-5745-B037-8E79A85717DE}" destId="{BA48B7CD-FDD8-814E-A716-C006E7598733}" srcOrd="0" destOrd="0" presId="urn:microsoft.com/office/officeart/2005/8/layout/hierarchy2"/>
    <dgm:cxn modelId="{0F512877-8500-8D4E-BA9E-E4CC125EA731}" type="presParOf" srcId="{4A9B7D7A-EAEE-5745-B037-8E79A85717DE}" destId="{40B6BBE0-D8CB-814B-A46D-0ABB1A0F7E8A}" srcOrd="1" destOrd="0" presId="urn:microsoft.com/office/officeart/2005/8/layout/hierarchy2"/>
    <dgm:cxn modelId="{61877029-0517-9348-88CA-9939D1542473}" type="presParOf" srcId="{B44F7B82-D12D-AD45-89F6-490AFD6C9D63}" destId="{A1B67C0E-EB7B-674A-AD48-F53B3AF08892}" srcOrd="2" destOrd="0" presId="urn:microsoft.com/office/officeart/2005/8/layout/hierarchy2"/>
    <dgm:cxn modelId="{D02428E5-9FF6-404E-9B43-4476E94CAF5F}" type="presParOf" srcId="{A1B67C0E-EB7B-674A-AD48-F53B3AF08892}" destId="{8BA40617-B582-CC44-90F7-0DCBF3579A0D}" srcOrd="0" destOrd="0" presId="urn:microsoft.com/office/officeart/2005/8/layout/hierarchy2"/>
    <dgm:cxn modelId="{8B9F1A23-7DDA-2244-B6A1-E83F73E944F3}" type="presParOf" srcId="{B44F7B82-D12D-AD45-89F6-490AFD6C9D63}" destId="{8C22A4E0-1674-D14E-8A52-1B590C32F163}" srcOrd="3" destOrd="0" presId="urn:microsoft.com/office/officeart/2005/8/layout/hierarchy2"/>
    <dgm:cxn modelId="{6120A609-0825-C247-AC0A-A2132DB1A1DB}" type="presParOf" srcId="{8C22A4E0-1674-D14E-8A52-1B590C32F163}" destId="{7349A788-56A4-1C4A-81CB-7FA6984912E9}" srcOrd="0" destOrd="0" presId="urn:microsoft.com/office/officeart/2005/8/layout/hierarchy2"/>
    <dgm:cxn modelId="{99C5C721-3020-B44E-B85D-930EDD7126EF}" type="presParOf" srcId="{8C22A4E0-1674-D14E-8A52-1B590C32F163}" destId="{B5E0825E-D759-3B4B-BCBB-05C3BAE2ABE6}" srcOrd="1" destOrd="0" presId="urn:microsoft.com/office/officeart/2005/8/layout/hierarchy2"/>
    <dgm:cxn modelId="{1BD0C806-52E4-DD42-9901-B83D07D976C0}" type="presParOf" srcId="{B5E0825E-D759-3B4B-BCBB-05C3BAE2ABE6}" destId="{AB5830DB-20DD-1043-91E8-3179F4D8C021}" srcOrd="0" destOrd="0" presId="urn:microsoft.com/office/officeart/2005/8/layout/hierarchy2"/>
    <dgm:cxn modelId="{F48703F6-FDD5-4149-B8D8-7722DCB1A6EC}" type="presParOf" srcId="{AB5830DB-20DD-1043-91E8-3179F4D8C021}" destId="{1E8F10FB-4F85-314E-B88B-8EDE312C2C23}" srcOrd="0" destOrd="0" presId="urn:microsoft.com/office/officeart/2005/8/layout/hierarchy2"/>
    <dgm:cxn modelId="{364ED30F-5667-BF44-94A4-6402421A35A0}" type="presParOf" srcId="{B5E0825E-D759-3B4B-BCBB-05C3BAE2ABE6}" destId="{E1C7BA84-EEDE-E94A-9D58-2B735F267885}" srcOrd="1" destOrd="0" presId="urn:microsoft.com/office/officeart/2005/8/layout/hierarchy2"/>
    <dgm:cxn modelId="{31DAD20A-8BD5-F644-8C0C-095F1C5A4BDE}" type="presParOf" srcId="{E1C7BA84-EEDE-E94A-9D58-2B735F267885}" destId="{9C1ED5D4-616B-E54B-A4FD-F579C6FF07AE}" srcOrd="0" destOrd="0" presId="urn:microsoft.com/office/officeart/2005/8/layout/hierarchy2"/>
    <dgm:cxn modelId="{D2BC235D-CFFB-B54C-855E-5652005378E1}" type="presParOf" srcId="{E1C7BA84-EEDE-E94A-9D58-2B735F267885}" destId="{C864211E-1FC7-ED43-8809-48134E3D984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A4A683-3D89-5E44-A847-D61BD6E07593}">
      <dsp:nvSpPr>
        <dsp:cNvPr id="0" name=""/>
        <dsp:cNvSpPr/>
      </dsp:nvSpPr>
      <dsp:spPr>
        <a:xfrm>
          <a:off x="2186127" y="1599882"/>
          <a:ext cx="1236104" cy="618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Sudoku Problem</a:t>
          </a:r>
        </a:p>
      </dsp:txBody>
      <dsp:txXfrm>
        <a:off x="2204229" y="1617984"/>
        <a:ext cx="1199900" cy="581848"/>
      </dsp:txXfrm>
    </dsp:sp>
    <dsp:sp modelId="{00A5B835-5EF2-E84C-B50A-AF0F445D3E5A}">
      <dsp:nvSpPr>
        <dsp:cNvPr id="0" name=""/>
        <dsp:cNvSpPr/>
      </dsp:nvSpPr>
      <dsp:spPr>
        <a:xfrm rot="18770822">
          <a:off x="3305916" y="1622158"/>
          <a:ext cx="72707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27074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51276" y="1624196"/>
        <a:ext cx="36353" cy="36353"/>
      </dsp:txXfrm>
    </dsp:sp>
    <dsp:sp modelId="{3F0D8EF2-5F72-7448-80BC-CE9412BFF01F}">
      <dsp:nvSpPr>
        <dsp:cNvPr id="0" name=""/>
        <dsp:cNvSpPr/>
      </dsp:nvSpPr>
      <dsp:spPr>
        <a:xfrm>
          <a:off x="3916674" y="1066812"/>
          <a:ext cx="1236104" cy="618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Cell A Val 1 </a:t>
          </a:r>
        </a:p>
      </dsp:txBody>
      <dsp:txXfrm>
        <a:off x="3934776" y="1084914"/>
        <a:ext cx="1199900" cy="581848"/>
      </dsp:txXfrm>
    </dsp:sp>
    <dsp:sp modelId="{AE567C00-1CEE-A241-A011-85456ED823E6}">
      <dsp:nvSpPr>
        <dsp:cNvPr id="0" name=""/>
        <dsp:cNvSpPr/>
      </dsp:nvSpPr>
      <dsp:spPr>
        <a:xfrm rot="19457599">
          <a:off x="5095546" y="1177933"/>
          <a:ext cx="608907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608907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84777" y="1182925"/>
        <a:ext cx="30445" cy="30445"/>
      </dsp:txXfrm>
    </dsp:sp>
    <dsp:sp modelId="{90B3E956-1668-9749-BB92-590AE958BA94}">
      <dsp:nvSpPr>
        <dsp:cNvPr id="0" name=""/>
        <dsp:cNvSpPr/>
      </dsp:nvSpPr>
      <dsp:spPr>
        <a:xfrm>
          <a:off x="5647220" y="711432"/>
          <a:ext cx="1236104" cy="618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Cell B Val 2</a:t>
          </a:r>
        </a:p>
      </dsp:txBody>
      <dsp:txXfrm>
        <a:off x="5665322" y="729534"/>
        <a:ext cx="1199900" cy="581848"/>
      </dsp:txXfrm>
    </dsp:sp>
    <dsp:sp modelId="{D22F7625-8304-1440-AC55-DC9B66F3AB18}">
      <dsp:nvSpPr>
        <dsp:cNvPr id="0" name=""/>
        <dsp:cNvSpPr/>
      </dsp:nvSpPr>
      <dsp:spPr>
        <a:xfrm rot="18289469">
          <a:off x="6697634" y="644863"/>
          <a:ext cx="86582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65825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08901" y="643432"/>
        <a:ext cx="43291" cy="43291"/>
      </dsp:txXfrm>
    </dsp:sp>
    <dsp:sp modelId="{4AA8F181-854C-6744-869D-C342A600707F}">
      <dsp:nvSpPr>
        <dsp:cNvPr id="0" name=""/>
        <dsp:cNvSpPr/>
      </dsp:nvSpPr>
      <dsp:spPr>
        <a:xfrm>
          <a:off x="7377767" y="671"/>
          <a:ext cx="1236104" cy="618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Cell C Val 3</a:t>
          </a:r>
        </a:p>
      </dsp:txBody>
      <dsp:txXfrm>
        <a:off x="7395869" y="18773"/>
        <a:ext cx="1199900" cy="581848"/>
      </dsp:txXfrm>
    </dsp:sp>
    <dsp:sp modelId="{4EDAE16F-07A0-1545-8755-F6FC09A80697}">
      <dsp:nvSpPr>
        <dsp:cNvPr id="0" name=""/>
        <dsp:cNvSpPr/>
      </dsp:nvSpPr>
      <dsp:spPr>
        <a:xfrm>
          <a:off x="6883325" y="1000243"/>
          <a:ext cx="494441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494441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18185" y="1008097"/>
        <a:ext cx="24722" cy="24722"/>
      </dsp:txXfrm>
    </dsp:sp>
    <dsp:sp modelId="{7A3BED56-551E-AE4D-81FD-BCA67B70CADB}">
      <dsp:nvSpPr>
        <dsp:cNvPr id="0" name=""/>
        <dsp:cNvSpPr/>
      </dsp:nvSpPr>
      <dsp:spPr>
        <a:xfrm>
          <a:off x="7377767" y="711432"/>
          <a:ext cx="1236104" cy="618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Cell C Val 4</a:t>
          </a:r>
        </a:p>
      </dsp:txBody>
      <dsp:txXfrm>
        <a:off x="7395869" y="729534"/>
        <a:ext cx="1199900" cy="581848"/>
      </dsp:txXfrm>
    </dsp:sp>
    <dsp:sp modelId="{52D38FDA-9FAF-D248-ACA6-399656927BF5}">
      <dsp:nvSpPr>
        <dsp:cNvPr id="0" name=""/>
        <dsp:cNvSpPr/>
      </dsp:nvSpPr>
      <dsp:spPr>
        <a:xfrm rot="3310531">
          <a:off x="6697634" y="1355623"/>
          <a:ext cx="86582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65825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08901" y="1354192"/>
        <a:ext cx="43291" cy="43291"/>
      </dsp:txXfrm>
    </dsp:sp>
    <dsp:sp modelId="{C07F406B-ECA4-0644-9B07-4A520600EA41}">
      <dsp:nvSpPr>
        <dsp:cNvPr id="0" name=""/>
        <dsp:cNvSpPr/>
      </dsp:nvSpPr>
      <dsp:spPr>
        <a:xfrm>
          <a:off x="7377767" y="1422192"/>
          <a:ext cx="1236104" cy="618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Cell C Val 5</a:t>
          </a:r>
        </a:p>
      </dsp:txBody>
      <dsp:txXfrm>
        <a:off x="7395869" y="1440294"/>
        <a:ext cx="1199900" cy="581848"/>
      </dsp:txXfrm>
    </dsp:sp>
    <dsp:sp modelId="{4CF6B61C-A5D3-CE4B-80DD-6314B6F348EF}">
      <dsp:nvSpPr>
        <dsp:cNvPr id="0" name=""/>
        <dsp:cNvSpPr/>
      </dsp:nvSpPr>
      <dsp:spPr>
        <a:xfrm rot="2142401">
          <a:off x="5095546" y="1533313"/>
          <a:ext cx="608907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608907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84777" y="1538305"/>
        <a:ext cx="30445" cy="30445"/>
      </dsp:txXfrm>
    </dsp:sp>
    <dsp:sp modelId="{BA48B7CD-FDD8-814E-A716-C006E7598733}">
      <dsp:nvSpPr>
        <dsp:cNvPr id="0" name=""/>
        <dsp:cNvSpPr/>
      </dsp:nvSpPr>
      <dsp:spPr>
        <a:xfrm>
          <a:off x="5647220" y="1422192"/>
          <a:ext cx="1236104" cy="618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Cell B Val 3</a:t>
          </a:r>
        </a:p>
      </dsp:txBody>
      <dsp:txXfrm>
        <a:off x="5665322" y="1440294"/>
        <a:ext cx="1199900" cy="581848"/>
      </dsp:txXfrm>
    </dsp:sp>
    <dsp:sp modelId="{A1B67C0E-EB7B-674A-AD48-F53B3AF08892}">
      <dsp:nvSpPr>
        <dsp:cNvPr id="0" name=""/>
        <dsp:cNvSpPr/>
      </dsp:nvSpPr>
      <dsp:spPr>
        <a:xfrm rot="2829178">
          <a:off x="3305916" y="2155229"/>
          <a:ext cx="72707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27074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51276" y="2157267"/>
        <a:ext cx="36353" cy="36353"/>
      </dsp:txXfrm>
    </dsp:sp>
    <dsp:sp modelId="{7349A788-56A4-1C4A-81CB-7FA6984912E9}">
      <dsp:nvSpPr>
        <dsp:cNvPr id="0" name=""/>
        <dsp:cNvSpPr/>
      </dsp:nvSpPr>
      <dsp:spPr>
        <a:xfrm>
          <a:off x="3916674" y="2132952"/>
          <a:ext cx="1236104" cy="618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Cell A Val 2</a:t>
          </a:r>
        </a:p>
      </dsp:txBody>
      <dsp:txXfrm>
        <a:off x="3934776" y="2151054"/>
        <a:ext cx="1199900" cy="581848"/>
      </dsp:txXfrm>
    </dsp:sp>
    <dsp:sp modelId="{AB5830DB-20DD-1043-91E8-3179F4D8C021}">
      <dsp:nvSpPr>
        <dsp:cNvPr id="0" name=""/>
        <dsp:cNvSpPr/>
      </dsp:nvSpPr>
      <dsp:spPr>
        <a:xfrm>
          <a:off x="5152779" y="2421764"/>
          <a:ext cx="494441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494441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87638" y="2429617"/>
        <a:ext cx="24722" cy="24722"/>
      </dsp:txXfrm>
    </dsp:sp>
    <dsp:sp modelId="{9C1ED5D4-616B-E54B-A4FD-F579C6FF07AE}">
      <dsp:nvSpPr>
        <dsp:cNvPr id="0" name=""/>
        <dsp:cNvSpPr/>
      </dsp:nvSpPr>
      <dsp:spPr>
        <a:xfrm>
          <a:off x="5647220" y="2132952"/>
          <a:ext cx="1236104" cy="618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Cell B Val 6</a:t>
          </a:r>
        </a:p>
      </dsp:txBody>
      <dsp:txXfrm>
        <a:off x="5665322" y="2151054"/>
        <a:ext cx="1199900" cy="5818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A4A683-3D89-5E44-A847-D61BD6E07593}">
      <dsp:nvSpPr>
        <dsp:cNvPr id="0" name=""/>
        <dsp:cNvSpPr/>
      </dsp:nvSpPr>
      <dsp:spPr>
        <a:xfrm>
          <a:off x="2186127" y="1599882"/>
          <a:ext cx="1236104" cy="618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Sudoku Problem</a:t>
          </a:r>
        </a:p>
      </dsp:txBody>
      <dsp:txXfrm>
        <a:off x="2204229" y="1617984"/>
        <a:ext cx="1199900" cy="581848"/>
      </dsp:txXfrm>
    </dsp:sp>
    <dsp:sp modelId="{00A5B835-5EF2-E84C-B50A-AF0F445D3E5A}">
      <dsp:nvSpPr>
        <dsp:cNvPr id="0" name=""/>
        <dsp:cNvSpPr/>
      </dsp:nvSpPr>
      <dsp:spPr>
        <a:xfrm rot="18770822">
          <a:off x="3305916" y="1622158"/>
          <a:ext cx="72707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27074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51276" y="1624196"/>
        <a:ext cx="36353" cy="36353"/>
      </dsp:txXfrm>
    </dsp:sp>
    <dsp:sp modelId="{3F0D8EF2-5F72-7448-80BC-CE9412BFF01F}">
      <dsp:nvSpPr>
        <dsp:cNvPr id="0" name=""/>
        <dsp:cNvSpPr/>
      </dsp:nvSpPr>
      <dsp:spPr>
        <a:xfrm>
          <a:off x="3916674" y="1066812"/>
          <a:ext cx="1236104" cy="618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Cell A Val 1 </a:t>
          </a:r>
        </a:p>
      </dsp:txBody>
      <dsp:txXfrm>
        <a:off x="3934776" y="1084914"/>
        <a:ext cx="1199900" cy="581848"/>
      </dsp:txXfrm>
    </dsp:sp>
    <dsp:sp modelId="{AE567C00-1CEE-A241-A011-85456ED823E6}">
      <dsp:nvSpPr>
        <dsp:cNvPr id="0" name=""/>
        <dsp:cNvSpPr/>
      </dsp:nvSpPr>
      <dsp:spPr>
        <a:xfrm rot="19457599">
          <a:off x="5095546" y="1177933"/>
          <a:ext cx="608907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608907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84777" y="1182925"/>
        <a:ext cx="30445" cy="30445"/>
      </dsp:txXfrm>
    </dsp:sp>
    <dsp:sp modelId="{90B3E956-1668-9749-BB92-590AE958BA94}">
      <dsp:nvSpPr>
        <dsp:cNvPr id="0" name=""/>
        <dsp:cNvSpPr/>
      </dsp:nvSpPr>
      <dsp:spPr>
        <a:xfrm>
          <a:off x="5647220" y="711432"/>
          <a:ext cx="1236104" cy="618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Cell B Val 2</a:t>
          </a:r>
        </a:p>
      </dsp:txBody>
      <dsp:txXfrm>
        <a:off x="5665322" y="729534"/>
        <a:ext cx="1199900" cy="581848"/>
      </dsp:txXfrm>
    </dsp:sp>
    <dsp:sp modelId="{D22F7625-8304-1440-AC55-DC9B66F3AB18}">
      <dsp:nvSpPr>
        <dsp:cNvPr id="0" name=""/>
        <dsp:cNvSpPr/>
      </dsp:nvSpPr>
      <dsp:spPr>
        <a:xfrm rot="18289469">
          <a:off x="6697634" y="644863"/>
          <a:ext cx="86582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65825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08901" y="643432"/>
        <a:ext cx="43291" cy="43291"/>
      </dsp:txXfrm>
    </dsp:sp>
    <dsp:sp modelId="{4AA8F181-854C-6744-869D-C342A600707F}">
      <dsp:nvSpPr>
        <dsp:cNvPr id="0" name=""/>
        <dsp:cNvSpPr/>
      </dsp:nvSpPr>
      <dsp:spPr>
        <a:xfrm>
          <a:off x="7377767" y="671"/>
          <a:ext cx="1236104" cy="618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Cell C Val 3</a:t>
          </a:r>
        </a:p>
      </dsp:txBody>
      <dsp:txXfrm>
        <a:off x="7395869" y="18773"/>
        <a:ext cx="1199900" cy="581848"/>
      </dsp:txXfrm>
    </dsp:sp>
    <dsp:sp modelId="{4EDAE16F-07A0-1545-8755-F6FC09A80697}">
      <dsp:nvSpPr>
        <dsp:cNvPr id="0" name=""/>
        <dsp:cNvSpPr/>
      </dsp:nvSpPr>
      <dsp:spPr>
        <a:xfrm>
          <a:off x="6883325" y="1000243"/>
          <a:ext cx="494441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494441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18185" y="1008097"/>
        <a:ext cx="24722" cy="24722"/>
      </dsp:txXfrm>
    </dsp:sp>
    <dsp:sp modelId="{7A3BED56-551E-AE4D-81FD-BCA67B70CADB}">
      <dsp:nvSpPr>
        <dsp:cNvPr id="0" name=""/>
        <dsp:cNvSpPr/>
      </dsp:nvSpPr>
      <dsp:spPr>
        <a:xfrm>
          <a:off x="7377767" y="711432"/>
          <a:ext cx="1236104" cy="618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Cell C Val 4</a:t>
          </a:r>
        </a:p>
      </dsp:txBody>
      <dsp:txXfrm>
        <a:off x="7395869" y="729534"/>
        <a:ext cx="1199900" cy="581848"/>
      </dsp:txXfrm>
    </dsp:sp>
    <dsp:sp modelId="{52D38FDA-9FAF-D248-ACA6-399656927BF5}">
      <dsp:nvSpPr>
        <dsp:cNvPr id="0" name=""/>
        <dsp:cNvSpPr/>
      </dsp:nvSpPr>
      <dsp:spPr>
        <a:xfrm rot="3310531">
          <a:off x="6697634" y="1355623"/>
          <a:ext cx="86582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65825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08901" y="1354192"/>
        <a:ext cx="43291" cy="43291"/>
      </dsp:txXfrm>
    </dsp:sp>
    <dsp:sp modelId="{C07F406B-ECA4-0644-9B07-4A520600EA41}">
      <dsp:nvSpPr>
        <dsp:cNvPr id="0" name=""/>
        <dsp:cNvSpPr/>
      </dsp:nvSpPr>
      <dsp:spPr>
        <a:xfrm>
          <a:off x="7377767" y="1422192"/>
          <a:ext cx="1236104" cy="618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Cell C Val 5</a:t>
          </a:r>
        </a:p>
      </dsp:txBody>
      <dsp:txXfrm>
        <a:off x="7395869" y="1440294"/>
        <a:ext cx="1199900" cy="581848"/>
      </dsp:txXfrm>
    </dsp:sp>
    <dsp:sp modelId="{4CF6B61C-A5D3-CE4B-80DD-6314B6F348EF}">
      <dsp:nvSpPr>
        <dsp:cNvPr id="0" name=""/>
        <dsp:cNvSpPr/>
      </dsp:nvSpPr>
      <dsp:spPr>
        <a:xfrm rot="2142401">
          <a:off x="5095546" y="1533313"/>
          <a:ext cx="608907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608907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84777" y="1538305"/>
        <a:ext cx="30445" cy="30445"/>
      </dsp:txXfrm>
    </dsp:sp>
    <dsp:sp modelId="{BA48B7CD-FDD8-814E-A716-C006E7598733}">
      <dsp:nvSpPr>
        <dsp:cNvPr id="0" name=""/>
        <dsp:cNvSpPr/>
      </dsp:nvSpPr>
      <dsp:spPr>
        <a:xfrm>
          <a:off x="5647220" y="1422192"/>
          <a:ext cx="1236104" cy="618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Cell B Val 3</a:t>
          </a:r>
        </a:p>
      </dsp:txBody>
      <dsp:txXfrm>
        <a:off x="5665322" y="1440294"/>
        <a:ext cx="1199900" cy="581848"/>
      </dsp:txXfrm>
    </dsp:sp>
    <dsp:sp modelId="{A1B67C0E-EB7B-674A-AD48-F53B3AF08892}">
      <dsp:nvSpPr>
        <dsp:cNvPr id="0" name=""/>
        <dsp:cNvSpPr/>
      </dsp:nvSpPr>
      <dsp:spPr>
        <a:xfrm rot="2829178">
          <a:off x="3305916" y="2155229"/>
          <a:ext cx="72707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27074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51276" y="2157267"/>
        <a:ext cx="36353" cy="36353"/>
      </dsp:txXfrm>
    </dsp:sp>
    <dsp:sp modelId="{7349A788-56A4-1C4A-81CB-7FA6984912E9}">
      <dsp:nvSpPr>
        <dsp:cNvPr id="0" name=""/>
        <dsp:cNvSpPr/>
      </dsp:nvSpPr>
      <dsp:spPr>
        <a:xfrm>
          <a:off x="3916674" y="2132952"/>
          <a:ext cx="1236104" cy="618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Cell A Val 2</a:t>
          </a:r>
        </a:p>
      </dsp:txBody>
      <dsp:txXfrm>
        <a:off x="3934776" y="2151054"/>
        <a:ext cx="1199900" cy="581848"/>
      </dsp:txXfrm>
    </dsp:sp>
    <dsp:sp modelId="{AB5830DB-20DD-1043-91E8-3179F4D8C021}">
      <dsp:nvSpPr>
        <dsp:cNvPr id="0" name=""/>
        <dsp:cNvSpPr/>
      </dsp:nvSpPr>
      <dsp:spPr>
        <a:xfrm>
          <a:off x="5152779" y="2421764"/>
          <a:ext cx="494441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494441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87638" y="2429617"/>
        <a:ext cx="24722" cy="24722"/>
      </dsp:txXfrm>
    </dsp:sp>
    <dsp:sp modelId="{9C1ED5D4-616B-E54B-A4FD-F579C6FF07AE}">
      <dsp:nvSpPr>
        <dsp:cNvPr id="0" name=""/>
        <dsp:cNvSpPr/>
      </dsp:nvSpPr>
      <dsp:spPr>
        <a:xfrm>
          <a:off x="5647220" y="2132952"/>
          <a:ext cx="1236104" cy="618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Cell B Val 6</a:t>
          </a:r>
        </a:p>
      </dsp:txBody>
      <dsp:txXfrm>
        <a:off x="5665322" y="2151054"/>
        <a:ext cx="1199900" cy="5818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A4A683-3D89-5E44-A847-D61BD6E07593}">
      <dsp:nvSpPr>
        <dsp:cNvPr id="0" name=""/>
        <dsp:cNvSpPr/>
      </dsp:nvSpPr>
      <dsp:spPr>
        <a:xfrm>
          <a:off x="2186127" y="1599882"/>
          <a:ext cx="1236104" cy="618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Sudoku Problem</a:t>
          </a:r>
        </a:p>
      </dsp:txBody>
      <dsp:txXfrm>
        <a:off x="2204229" y="1617984"/>
        <a:ext cx="1199900" cy="581848"/>
      </dsp:txXfrm>
    </dsp:sp>
    <dsp:sp modelId="{00A5B835-5EF2-E84C-B50A-AF0F445D3E5A}">
      <dsp:nvSpPr>
        <dsp:cNvPr id="0" name=""/>
        <dsp:cNvSpPr/>
      </dsp:nvSpPr>
      <dsp:spPr>
        <a:xfrm rot="18770822">
          <a:off x="3305916" y="1622158"/>
          <a:ext cx="72707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27074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51276" y="1624196"/>
        <a:ext cx="36353" cy="36353"/>
      </dsp:txXfrm>
    </dsp:sp>
    <dsp:sp modelId="{3F0D8EF2-5F72-7448-80BC-CE9412BFF01F}">
      <dsp:nvSpPr>
        <dsp:cNvPr id="0" name=""/>
        <dsp:cNvSpPr/>
      </dsp:nvSpPr>
      <dsp:spPr>
        <a:xfrm>
          <a:off x="3916674" y="1066812"/>
          <a:ext cx="1236104" cy="618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Cell A Val 1 </a:t>
          </a:r>
        </a:p>
      </dsp:txBody>
      <dsp:txXfrm>
        <a:off x="3934776" y="1084914"/>
        <a:ext cx="1199900" cy="581848"/>
      </dsp:txXfrm>
    </dsp:sp>
    <dsp:sp modelId="{AE567C00-1CEE-A241-A011-85456ED823E6}">
      <dsp:nvSpPr>
        <dsp:cNvPr id="0" name=""/>
        <dsp:cNvSpPr/>
      </dsp:nvSpPr>
      <dsp:spPr>
        <a:xfrm rot="19457599">
          <a:off x="5095546" y="1177933"/>
          <a:ext cx="608907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608907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84777" y="1182925"/>
        <a:ext cx="30445" cy="30445"/>
      </dsp:txXfrm>
    </dsp:sp>
    <dsp:sp modelId="{90B3E956-1668-9749-BB92-590AE958BA94}">
      <dsp:nvSpPr>
        <dsp:cNvPr id="0" name=""/>
        <dsp:cNvSpPr/>
      </dsp:nvSpPr>
      <dsp:spPr>
        <a:xfrm>
          <a:off x="5647220" y="711432"/>
          <a:ext cx="1236104" cy="618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Cell B Val 2</a:t>
          </a:r>
        </a:p>
      </dsp:txBody>
      <dsp:txXfrm>
        <a:off x="5665322" y="729534"/>
        <a:ext cx="1199900" cy="581848"/>
      </dsp:txXfrm>
    </dsp:sp>
    <dsp:sp modelId="{D22F7625-8304-1440-AC55-DC9B66F3AB18}">
      <dsp:nvSpPr>
        <dsp:cNvPr id="0" name=""/>
        <dsp:cNvSpPr/>
      </dsp:nvSpPr>
      <dsp:spPr>
        <a:xfrm rot="18289469">
          <a:off x="6697634" y="644863"/>
          <a:ext cx="86582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65825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08901" y="643432"/>
        <a:ext cx="43291" cy="43291"/>
      </dsp:txXfrm>
    </dsp:sp>
    <dsp:sp modelId="{4AA8F181-854C-6744-869D-C342A600707F}">
      <dsp:nvSpPr>
        <dsp:cNvPr id="0" name=""/>
        <dsp:cNvSpPr/>
      </dsp:nvSpPr>
      <dsp:spPr>
        <a:xfrm>
          <a:off x="7377767" y="671"/>
          <a:ext cx="1236104" cy="618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Cell C Val 3</a:t>
          </a:r>
        </a:p>
      </dsp:txBody>
      <dsp:txXfrm>
        <a:off x="7395869" y="18773"/>
        <a:ext cx="1199900" cy="581848"/>
      </dsp:txXfrm>
    </dsp:sp>
    <dsp:sp modelId="{4EDAE16F-07A0-1545-8755-F6FC09A80697}">
      <dsp:nvSpPr>
        <dsp:cNvPr id="0" name=""/>
        <dsp:cNvSpPr/>
      </dsp:nvSpPr>
      <dsp:spPr>
        <a:xfrm>
          <a:off x="6883325" y="1000243"/>
          <a:ext cx="494441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494441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18185" y="1008097"/>
        <a:ext cx="24722" cy="24722"/>
      </dsp:txXfrm>
    </dsp:sp>
    <dsp:sp modelId="{7A3BED56-551E-AE4D-81FD-BCA67B70CADB}">
      <dsp:nvSpPr>
        <dsp:cNvPr id="0" name=""/>
        <dsp:cNvSpPr/>
      </dsp:nvSpPr>
      <dsp:spPr>
        <a:xfrm>
          <a:off x="7377767" y="711432"/>
          <a:ext cx="1236104" cy="618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Cell C Val 4</a:t>
          </a:r>
        </a:p>
      </dsp:txBody>
      <dsp:txXfrm>
        <a:off x="7395869" y="729534"/>
        <a:ext cx="1199900" cy="581848"/>
      </dsp:txXfrm>
    </dsp:sp>
    <dsp:sp modelId="{52D38FDA-9FAF-D248-ACA6-399656927BF5}">
      <dsp:nvSpPr>
        <dsp:cNvPr id="0" name=""/>
        <dsp:cNvSpPr/>
      </dsp:nvSpPr>
      <dsp:spPr>
        <a:xfrm rot="3310531">
          <a:off x="6697634" y="1355623"/>
          <a:ext cx="86582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65825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08901" y="1354192"/>
        <a:ext cx="43291" cy="43291"/>
      </dsp:txXfrm>
    </dsp:sp>
    <dsp:sp modelId="{C07F406B-ECA4-0644-9B07-4A520600EA41}">
      <dsp:nvSpPr>
        <dsp:cNvPr id="0" name=""/>
        <dsp:cNvSpPr/>
      </dsp:nvSpPr>
      <dsp:spPr>
        <a:xfrm>
          <a:off x="7377767" y="1422192"/>
          <a:ext cx="1236104" cy="618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Cell C Val 5</a:t>
          </a:r>
        </a:p>
      </dsp:txBody>
      <dsp:txXfrm>
        <a:off x="7395869" y="1440294"/>
        <a:ext cx="1199900" cy="581848"/>
      </dsp:txXfrm>
    </dsp:sp>
    <dsp:sp modelId="{4CF6B61C-A5D3-CE4B-80DD-6314B6F348EF}">
      <dsp:nvSpPr>
        <dsp:cNvPr id="0" name=""/>
        <dsp:cNvSpPr/>
      </dsp:nvSpPr>
      <dsp:spPr>
        <a:xfrm rot="2142401">
          <a:off x="5095546" y="1533313"/>
          <a:ext cx="608907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608907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84777" y="1538305"/>
        <a:ext cx="30445" cy="30445"/>
      </dsp:txXfrm>
    </dsp:sp>
    <dsp:sp modelId="{BA48B7CD-FDD8-814E-A716-C006E7598733}">
      <dsp:nvSpPr>
        <dsp:cNvPr id="0" name=""/>
        <dsp:cNvSpPr/>
      </dsp:nvSpPr>
      <dsp:spPr>
        <a:xfrm>
          <a:off x="5647220" y="1422192"/>
          <a:ext cx="1236104" cy="618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Cell B Val 3</a:t>
          </a:r>
        </a:p>
      </dsp:txBody>
      <dsp:txXfrm>
        <a:off x="5665322" y="1440294"/>
        <a:ext cx="1199900" cy="581848"/>
      </dsp:txXfrm>
    </dsp:sp>
    <dsp:sp modelId="{A1B67C0E-EB7B-674A-AD48-F53B3AF08892}">
      <dsp:nvSpPr>
        <dsp:cNvPr id="0" name=""/>
        <dsp:cNvSpPr/>
      </dsp:nvSpPr>
      <dsp:spPr>
        <a:xfrm rot="2829178">
          <a:off x="3305916" y="2155229"/>
          <a:ext cx="72707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27074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51276" y="2157267"/>
        <a:ext cx="36353" cy="36353"/>
      </dsp:txXfrm>
    </dsp:sp>
    <dsp:sp modelId="{7349A788-56A4-1C4A-81CB-7FA6984912E9}">
      <dsp:nvSpPr>
        <dsp:cNvPr id="0" name=""/>
        <dsp:cNvSpPr/>
      </dsp:nvSpPr>
      <dsp:spPr>
        <a:xfrm>
          <a:off x="3916674" y="2132952"/>
          <a:ext cx="1236104" cy="618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Cell A Val 2</a:t>
          </a:r>
        </a:p>
      </dsp:txBody>
      <dsp:txXfrm>
        <a:off x="3934776" y="2151054"/>
        <a:ext cx="1199900" cy="581848"/>
      </dsp:txXfrm>
    </dsp:sp>
    <dsp:sp modelId="{AB5830DB-20DD-1043-91E8-3179F4D8C021}">
      <dsp:nvSpPr>
        <dsp:cNvPr id="0" name=""/>
        <dsp:cNvSpPr/>
      </dsp:nvSpPr>
      <dsp:spPr>
        <a:xfrm>
          <a:off x="5152779" y="2421764"/>
          <a:ext cx="494441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494441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87638" y="2429617"/>
        <a:ext cx="24722" cy="24722"/>
      </dsp:txXfrm>
    </dsp:sp>
    <dsp:sp modelId="{9C1ED5D4-616B-E54B-A4FD-F579C6FF07AE}">
      <dsp:nvSpPr>
        <dsp:cNvPr id="0" name=""/>
        <dsp:cNvSpPr/>
      </dsp:nvSpPr>
      <dsp:spPr>
        <a:xfrm>
          <a:off x="5647220" y="2132952"/>
          <a:ext cx="1236104" cy="618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Cell B Val 6</a:t>
          </a:r>
        </a:p>
      </dsp:txBody>
      <dsp:txXfrm>
        <a:off x="5665322" y="2151054"/>
        <a:ext cx="1199900" cy="581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6" tIns="45719" rIns="91436" bIns="45719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36" tIns="45719" rIns="91436" bIns="45719" rtlCol="0"/>
          <a:lstStyle>
            <a:lvl1pPr algn="r">
              <a:defRPr sz="1200"/>
            </a:lvl1pPr>
          </a:lstStyle>
          <a:p>
            <a:fld id="{F400234C-C3D0-42F6-A212-947DE07527FD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6" tIns="45719" rIns="91436" bIns="45719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36" tIns="45719" rIns="91436" bIns="45719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36" tIns="45719" rIns="91436" bIns="45719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36" tIns="45719" rIns="91436" bIns="45719" rtlCol="0" anchor="b"/>
          <a:lstStyle>
            <a:lvl1pPr algn="r">
              <a:defRPr sz="1200"/>
            </a:lvl1pPr>
          </a:lstStyle>
          <a:p>
            <a:fld id="{F064266E-7AC1-4D30-9FF7-0A43193356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2873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266E-7AC1-4D30-9FF7-0A43193356E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122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266E-7AC1-4D30-9FF7-0A43193356E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466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266E-7AC1-4D30-9FF7-0A43193356E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522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266E-7AC1-4D30-9FF7-0A43193356E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1583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266E-7AC1-4D30-9FF7-0A43193356E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0619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266E-7AC1-4D30-9FF7-0A43193356E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3790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266E-7AC1-4D30-9FF7-0A43193356E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069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266E-7AC1-4D30-9FF7-0A43193356E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5970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266E-7AC1-4D30-9FF7-0A43193356E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0962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266E-7AC1-4D30-9FF7-0A43193356EC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9682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266E-7AC1-4D30-9FF7-0A43193356EC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727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266E-7AC1-4D30-9FF7-0A43193356E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824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266E-7AC1-4D30-9FF7-0A43193356EC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0194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266E-7AC1-4D30-9FF7-0A43193356EC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0947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266E-7AC1-4D30-9FF7-0A43193356E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2075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266E-7AC1-4D30-9FF7-0A43193356E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243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266E-7AC1-4D30-9FF7-0A43193356EC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2151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266E-7AC1-4D30-9FF7-0A43193356E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2289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266E-7AC1-4D30-9FF7-0A43193356EC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6203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266E-7AC1-4D30-9FF7-0A43193356EC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597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266E-7AC1-4D30-9FF7-0A43193356E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3461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266E-7AC1-4D30-9FF7-0A43193356E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933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266E-7AC1-4D30-9FF7-0A43193356E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804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266E-7AC1-4D30-9FF7-0A43193356E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370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266E-7AC1-4D30-9FF7-0A43193356E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92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266E-7AC1-4D30-9FF7-0A43193356E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5177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266E-7AC1-4D30-9FF7-0A43193356E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8541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05001"/>
            <a:ext cx="9144000" cy="1779924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77000"/>
            <a:ext cx="9144000" cy="2160000"/>
          </a:xfrm>
        </p:spPr>
        <p:txBody>
          <a:bodyPr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3"/>
            <a:ext cx="12192000" cy="720000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0" y="0"/>
            <a:ext cx="479999" cy="6858000"/>
          </a:xfrm>
          <a:prstGeom prst="rect">
            <a:avLst/>
          </a:prstGeom>
          <a:gradFill rotWithShape="1">
            <a:gsLst>
              <a:gs pos="11000">
                <a:srgbClr val="003399"/>
              </a:gs>
              <a:gs pos="100000">
                <a:srgbClr val="003399">
                  <a:gamma/>
                  <a:tint val="0"/>
                  <a:invGamma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7" name="Picture 6" descr="暫行識別標誌下載- 國立陽明交通大學秘書處NYCU Secretariat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6309000"/>
            <a:ext cx="864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79999" y="1465385"/>
            <a:ext cx="11712001" cy="251954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auto">
          <a:xfrm>
            <a:off x="0" y="3"/>
            <a:ext cx="12192000" cy="720000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0" y="0"/>
            <a:ext cx="479999" cy="6858000"/>
          </a:xfrm>
          <a:prstGeom prst="rect">
            <a:avLst/>
          </a:prstGeom>
          <a:gradFill rotWithShape="1">
            <a:gsLst>
              <a:gs pos="11000">
                <a:srgbClr val="003399"/>
              </a:gs>
              <a:gs pos="100000">
                <a:srgbClr val="003399">
                  <a:gamma/>
                  <a:tint val="0"/>
                  <a:invGamma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0" name="Picture 6" descr="暫行識別標誌下載- 國立陽明交通大學秘書處NYCU Secretariat"/>
          <p:cNvPicPr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6309000"/>
            <a:ext cx="864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505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  <a:lvl2pPr>
              <a:defRPr b="1"/>
            </a:lvl2pPr>
            <a:lvl4pPr>
              <a:defRPr b="1"/>
            </a:lvl4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95626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9999" y="2204999"/>
            <a:ext cx="11712001" cy="2357475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205000"/>
            <a:ext cx="10515600" cy="2357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074C4-C0D5-4D1B-BEEE-0FC9CCAE6A2E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3"/>
            <a:ext cx="12192000" cy="720000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479999" cy="6858000"/>
          </a:xfrm>
          <a:prstGeom prst="rect">
            <a:avLst/>
          </a:prstGeom>
          <a:gradFill rotWithShape="1">
            <a:gsLst>
              <a:gs pos="11000">
                <a:srgbClr val="003399"/>
              </a:gs>
              <a:gs pos="100000">
                <a:srgbClr val="003399">
                  <a:gamma/>
                  <a:tint val="0"/>
                  <a:invGamma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8" name="Picture 6" descr="暫行識別標誌下載- 國立陽明交通大學秘書處NYCU Secretariat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6309000"/>
            <a:ext cx="864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479999" y="2204999"/>
            <a:ext cx="11712001" cy="2357475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3"/>
            <a:ext cx="12192000" cy="720000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0" y="0"/>
            <a:ext cx="479999" cy="6858000"/>
          </a:xfrm>
          <a:prstGeom prst="rect">
            <a:avLst/>
          </a:prstGeom>
          <a:gradFill rotWithShape="1">
            <a:gsLst>
              <a:gs pos="11000">
                <a:srgbClr val="003399"/>
              </a:gs>
              <a:gs pos="100000">
                <a:srgbClr val="003399">
                  <a:gamma/>
                  <a:tint val="0"/>
                  <a:invGamma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2" name="Picture 6" descr="暫行識別標誌下載- 國立陽明交通大學秘書處NYCU Secretariat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6309000"/>
            <a:ext cx="864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432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1"/>
            </a:lvl1pPr>
            <a:lvl2pPr>
              <a:defRPr b="1"/>
            </a:lvl2pPr>
            <a:lvl4pPr>
              <a:defRPr b="1"/>
            </a:lvl4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1"/>
            </a:lvl1pPr>
            <a:lvl2pPr>
              <a:defRPr b="1"/>
            </a:lvl2pPr>
            <a:lvl4pPr>
              <a:defRPr b="1"/>
            </a:lvl4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49CCC-7402-4CAD-AA3C-EA43B46920B0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98648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21038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44949"/>
            <a:ext cx="5157787" cy="3644713"/>
          </a:xfrm>
        </p:spPr>
        <p:txBody>
          <a:bodyPr/>
          <a:lstStyle>
            <a:lvl1pPr>
              <a:defRPr b="1"/>
            </a:lvl1pPr>
            <a:lvl2pPr>
              <a:defRPr b="1"/>
            </a:lvl2pPr>
            <a:lvl4pPr>
              <a:defRPr b="1"/>
            </a:lvl4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21038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44949"/>
            <a:ext cx="5183188" cy="3644713"/>
          </a:xfrm>
        </p:spPr>
        <p:txBody>
          <a:bodyPr/>
          <a:lstStyle>
            <a:lvl1pPr>
              <a:defRPr b="1"/>
            </a:lvl1pPr>
            <a:lvl2pPr>
              <a:defRPr b="1"/>
            </a:lvl2pPr>
            <a:lvl4pPr>
              <a:defRPr b="1"/>
            </a:lvl4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3AA1C-A4DA-4F9F-A482-4937405C5CC6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404817"/>
            <a:ext cx="10515600" cy="128587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99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60891-697E-4A01-B9E9-68682D6ECA43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22733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99C87-C363-4E69-A121-7D0192E9D89A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3"/>
            <a:ext cx="12192000" cy="720000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0" y="404817"/>
            <a:ext cx="12192000" cy="648000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479999" cy="6858000"/>
          </a:xfrm>
          <a:prstGeom prst="rect">
            <a:avLst/>
          </a:prstGeom>
          <a:gradFill rotWithShape="1">
            <a:gsLst>
              <a:gs pos="11000">
                <a:srgbClr val="003399"/>
              </a:gs>
              <a:gs pos="100000">
                <a:srgbClr val="003399">
                  <a:gamma/>
                  <a:tint val="0"/>
                  <a:invGamma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6" name="Picture 6" descr="暫行識別標誌下載- 國立陽明交通大學秘書處NYCU Secretariat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6309000"/>
            <a:ext cx="864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814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11111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22222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33333</a:t>
            </a: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Tx/>
              <a:buFont typeface="Arial" panose="020B0604020202020204" pitchFamily="34" charset="0"/>
              <a:buChar char="»"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44444</a:t>
            </a:r>
          </a:p>
          <a:p>
            <a:pPr marL="2057400" marR="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55555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64074C4-C0D5-4D1B-BEEE-0FC9CCAE6A2E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3"/>
            <a:ext cx="12192000" cy="720000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" name="Rectangle 27"/>
          <p:cNvSpPr>
            <a:spLocks noChangeArrowheads="1"/>
          </p:cNvSpPr>
          <p:nvPr/>
        </p:nvSpPr>
        <p:spPr bwMode="auto">
          <a:xfrm>
            <a:off x="0" y="404817"/>
            <a:ext cx="12192000" cy="1303808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0"/>
            <a:ext cx="479999" cy="6858000"/>
          </a:xfrm>
          <a:prstGeom prst="rect">
            <a:avLst/>
          </a:prstGeom>
          <a:gradFill rotWithShape="1">
            <a:gsLst>
              <a:gs pos="6000">
                <a:srgbClr val="003399"/>
              </a:gs>
              <a:gs pos="100000">
                <a:srgbClr val="003399">
                  <a:gamma/>
                  <a:tint val="0"/>
                  <a:invGamma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1" name="Picture 6" descr="暫行識別標誌下載- 國立陽明交通大學秘書處NYCU Secretariat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6309000"/>
            <a:ext cx="864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04817"/>
            <a:ext cx="10515600" cy="1285871"/>
          </a:xfrm>
          <a:prstGeom prst="rect">
            <a:avLst/>
          </a:prstGeom>
          <a:solidFill>
            <a:srgbClr val="00006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/>
              <a:t>Title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auto">
          <a:xfrm>
            <a:off x="0" y="3"/>
            <a:ext cx="12192000" cy="720000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" name="Rectangle 27"/>
          <p:cNvSpPr>
            <a:spLocks noChangeArrowheads="1"/>
          </p:cNvSpPr>
          <p:nvPr userDrawn="1"/>
        </p:nvSpPr>
        <p:spPr bwMode="auto">
          <a:xfrm>
            <a:off x="0" y="404817"/>
            <a:ext cx="12192000" cy="1303808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auto">
          <a:xfrm>
            <a:off x="0" y="0"/>
            <a:ext cx="479999" cy="6858000"/>
          </a:xfrm>
          <a:prstGeom prst="rect">
            <a:avLst/>
          </a:prstGeom>
          <a:gradFill rotWithShape="1">
            <a:gsLst>
              <a:gs pos="6000">
                <a:srgbClr val="003399"/>
              </a:gs>
              <a:gs pos="100000">
                <a:srgbClr val="003399">
                  <a:gamma/>
                  <a:tint val="0"/>
                  <a:invGamma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5" name="Picture 6" descr="暫行識別標誌下載- 國立陽明交通大學秘書處NYCU Secretariat"/>
          <p:cNvPicPr>
            <a:picLocks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6309000"/>
            <a:ext cx="864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7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marR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003399"/>
        </a:buClr>
        <a:buSzTx/>
        <a:buFont typeface="Wingdings" panose="05000000000000000000" pitchFamily="2" charset="2"/>
        <a:buChar char="n"/>
        <a:tabLst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marR="0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003399"/>
        </a:buClr>
        <a:buSzTx/>
        <a:buFont typeface="Wingdings" panose="05000000000000000000" pitchFamily="2" charset="2"/>
        <a:buChar char="Ø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003399"/>
        </a:buClr>
        <a:buSzTx/>
        <a:buFont typeface="Wingdings" panose="05000000000000000000" pitchFamily="2" charset="2"/>
        <a:buChar char="l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003399"/>
        </a:buClr>
        <a:buSzTx/>
        <a:buFont typeface="Arial" panose="020B0604020202020204" pitchFamily="34" charset="0"/>
        <a:buChar char="»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003399"/>
        </a:buClr>
        <a:buSzTx/>
        <a:buFont typeface="Wingdings" panose="05000000000000000000" pitchFamily="2" charset="2"/>
        <a:buChar char="u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Parallel Programming Final Project – </a:t>
            </a:r>
            <a:br>
              <a:rPr lang="en-US" altLang="zh-TW" dirty="0"/>
            </a:br>
            <a:r>
              <a:rPr lang="en-US" altLang="zh-TW" dirty="0"/>
              <a:t>Parallel Sudoku Solver</a:t>
            </a:r>
            <a:endParaRPr lang="zh-TW" altLang="en-US" dirty="0"/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Dec. 15</a:t>
            </a:r>
            <a:r>
              <a:rPr lang="en-US" altLang="zh-TW" baseline="30000" dirty="0"/>
              <a:t>th </a:t>
            </a:r>
            <a:r>
              <a:rPr lang="en-US" altLang="zh-TW" dirty="0"/>
              <a:t>2022</a:t>
            </a:r>
          </a:p>
          <a:p>
            <a:r>
              <a:rPr lang="en-US" altLang="zh-TW" dirty="0"/>
              <a:t>Speaker:</a:t>
            </a:r>
            <a:r>
              <a:rPr lang="zh-TW" altLang="en-US" dirty="0"/>
              <a:t>呂承哲</a:t>
            </a:r>
            <a:endParaRPr lang="en-US" altLang="zh-TW" dirty="0"/>
          </a:p>
          <a:p>
            <a:r>
              <a:rPr lang="en-US" altLang="zh-TW" dirty="0"/>
              <a:t>Group 3 Members: </a:t>
            </a:r>
            <a:r>
              <a:rPr lang="zh-TW" altLang="en-US" dirty="0"/>
              <a:t>呂承哲</a:t>
            </a:r>
            <a:r>
              <a:rPr lang="en-US" altLang="zh-TW" dirty="0"/>
              <a:t>, </a:t>
            </a:r>
            <a:r>
              <a:rPr lang="zh-TW" altLang="en-US" dirty="0"/>
              <a:t>劉紘華</a:t>
            </a:r>
            <a:r>
              <a:rPr lang="en-US" altLang="zh-TW" dirty="0"/>
              <a:t>, </a:t>
            </a:r>
            <a:r>
              <a:rPr lang="zh-TW" altLang="en-US" dirty="0"/>
              <a:t>邱恆毅</a:t>
            </a:r>
          </a:p>
        </p:txBody>
      </p:sp>
    </p:spTree>
    <p:extLst>
      <p:ext uri="{BB962C8B-B14F-4D97-AF65-F5344CB8AC3E}">
        <p14:creationId xmlns:p14="http://schemas.microsoft.com/office/powerpoint/2010/main" val="366452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42ADD-29BC-A1F9-6F5D-04B62338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563AB-9DEF-52F9-DDAA-C112E018C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Serial-based algorithm</a:t>
            </a:r>
          </a:p>
          <a:p>
            <a:pPr lvl="1"/>
            <a:r>
              <a:rPr lang="en-TW" dirty="0"/>
              <a:t>Backtracking – search for all possibility in a brute force way (DFS)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1863E-00DF-4D29-274D-8DC534804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10</a:t>
            </a:fld>
            <a:endParaRPr lang="en-US" altLang="zh-TW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C37050-A113-E43E-F87A-4EBAF75E3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656" y="2997000"/>
            <a:ext cx="286668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42ADD-29BC-A1F9-6F5D-04B62338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563AB-9DEF-52F9-DDAA-C112E018C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Serial-based algorithm</a:t>
            </a:r>
          </a:p>
          <a:p>
            <a:pPr lvl="1"/>
            <a:r>
              <a:rPr lang="en-TW" dirty="0"/>
              <a:t>Backtracking – search for all possibility in a brute force way (DFS)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1863E-00DF-4D29-274D-8DC534804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11</a:t>
            </a:fld>
            <a:endParaRPr lang="en-US" altLang="zh-TW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CAEBB-8FB9-76F8-9A94-8F2322F42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655" y="2981766"/>
            <a:ext cx="286668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66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42ADD-29BC-A1F9-6F5D-04B62338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563AB-9DEF-52F9-DDAA-C112E018C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Serial-based algorithm</a:t>
            </a:r>
          </a:p>
          <a:p>
            <a:pPr lvl="1"/>
            <a:r>
              <a:rPr lang="en-TW" dirty="0"/>
              <a:t>Backtracking – search for all possibility in a brute force way (DFS)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1863E-00DF-4D29-274D-8DC534804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12</a:t>
            </a:fld>
            <a:endParaRPr lang="en-US" altLang="zh-TW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E45930-5D42-C013-9853-37C9D9AC9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655" y="2997000"/>
            <a:ext cx="286668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8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42ADD-29BC-A1F9-6F5D-04B62338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563AB-9DEF-52F9-DDAA-C112E018C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Serial-based algorithm</a:t>
            </a:r>
          </a:p>
          <a:p>
            <a:pPr lvl="1"/>
            <a:r>
              <a:rPr lang="en-TW" dirty="0"/>
              <a:t>Backtracking – search for all possibility in a brute force way (DFS)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1863E-00DF-4D29-274D-8DC534804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13</a:t>
            </a:fld>
            <a:endParaRPr lang="en-US" altLang="zh-TW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773E4-C7E6-BAEE-7EA1-DE92223DE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655" y="2997000"/>
            <a:ext cx="286668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88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42ADD-29BC-A1F9-6F5D-04B62338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563AB-9DEF-52F9-DDAA-C112E018C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Serial-based algorithm</a:t>
            </a:r>
          </a:p>
          <a:p>
            <a:pPr lvl="1"/>
            <a:r>
              <a:rPr lang="en-TW" dirty="0"/>
              <a:t>Backtracking – search for all possibility in a brute force way (DFS)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1863E-00DF-4D29-274D-8DC534804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14</a:t>
            </a:fld>
            <a:endParaRPr lang="en-US" altLang="zh-TW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01A7F-B543-4BE0-C3BA-D5D380EF6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654" y="2997000"/>
            <a:ext cx="286668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77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42ADD-29BC-A1F9-6F5D-04B62338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563AB-9DEF-52F9-DDAA-C112E018C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Serial-based algorithm</a:t>
            </a:r>
          </a:p>
          <a:p>
            <a:pPr lvl="1"/>
            <a:r>
              <a:rPr lang="en-TW" dirty="0"/>
              <a:t>Backtracking – search for all possibility in a brute force way (DFS)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1863E-00DF-4D29-274D-8DC534804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15</a:t>
            </a:fld>
            <a:endParaRPr lang="en-US" altLang="zh-TW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A752A7-6775-9A70-35C6-BFE374C8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654" y="2997000"/>
            <a:ext cx="286668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76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42ADD-29BC-A1F9-6F5D-04B62338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563AB-9DEF-52F9-DDAA-C112E018C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Serial-based algorithm</a:t>
            </a:r>
          </a:p>
          <a:p>
            <a:pPr lvl="1"/>
            <a:r>
              <a:rPr lang="en-TW" dirty="0"/>
              <a:t>Crooks algorithm – rule-based eliminations to prune the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1863E-00DF-4D29-274D-8DC534804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16</a:t>
            </a:fld>
            <a:endParaRPr lang="en-US" altLang="zh-TW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4DD9BF-3455-82F2-3A03-1C3E10D7D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202" b="33202"/>
          <a:stretch/>
        </p:blipFill>
        <p:spPr>
          <a:xfrm>
            <a:off x="3216000" y="3458657"/>
            <a:ext cx="5546367" cy="18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02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42ADD-29BC-A1F9-6F5D-04B62338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563AB-9DEF-52F9-DDAA-C112E018C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Serial-based algorithm</a:t>
            </a:r>
          </a:p>
          <a:p>
            <a:pPr lvl="1"/>
            <a:r>
              <a:rPr lang="en-TW" dirty="0"/>
              <a:t>Cross-hatching – pick the almost-filled element first for better pruning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1863E-00DF-4D29-274D-8DC534804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17</a:t>
            </a:fld>
            <a:endParaRPr lang="en-US" altLang="zh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6B2A8-176F-0E71-D366-E780C95B10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24" t="33202" r="33124" b="33202"/>
          <a:stretch/>
        </p:blipFill>
        <p:spPr>
          <a:xfrm>
            <a:off x="1071117" y="3573000"/>
            <a:ext cx="2304000" cy="230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E564E6-5491-E846-5902-D2C9590FA2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52" t="33464" r="32496" b="32940"/>
          <a:stretch/>
        </p:blipFill>
        <p:spPr>
          <a:xfrm>
            <a:off x="3812881" y="4945051"/>
            <a:ext cx="1800000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D9C23-56F4-448F-295A-5DDE60ABC9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01" t="33080" r="33247" b="32858"/>
          <a:stretch/>
        </p:blipFill>
        <p:spPr>
          <a:xfrm>
            <a:off x="5789302" y="4945051"/>
            <a:ext cx="1775339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4484F6-B2D5-F275-292F-BCECF16115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878" t="32957" r="33370" b="32773"/>
          <a:stretch/>
        </p:blipFill>
        <p:spPr>
          <a:xfrm>
            <a:off x="7728301" y="4912622"/>
            <a:ext cx="1764598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9EDE98-42A9-CCC8-98A5-7B712DD585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755" t="32835" r="32439" b="32426"/>
          <a:stretch/>
        </p:blipFill>
        <p:spPr>
          <a:xfrm>
            <a:off x="9707999" y="4896575"/>
            <a:ext cx="1795166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96A8E-2EE9-33AD-DC53-3BC70A4C1B5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632" t="32712" r="32562" b="33018"/>
          <a:stretch/>
        </p:blipFill>
        <p:spPr>
          <a:xfrm>
            <a:off x="5203767" y="2925000"/>
            <a:ext cx="1819741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3AFF49-94A3-684A-6EDB-5CDBC1AE784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564" t="33639" r="33740" b="32765"/>
          <a:stretch/>
        </p:blipFill>
        <p:spPr>
          <a:xfrm>
            <a:off x="7615218" y="2925000"/>
            <a:ext cx="174375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13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42ADD-29BC-A1F9-6F5D-04B62338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563AB-9DEF-52F9-DDAA-C112E018C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Serial-based algorithm</a:t>
            </a:r>
          </a:p>
          <a:p>
            <a:pPr lvl="1"/>
            <a:r>
              <a:rPr lang="en-TW" dirty="0"/>
              <a:t>Backtracking – search for all possibility in a brute force way (DFS)</a:t>
            </a:r>
          </a:p>
          <a:p>
            <a:pPr lvl="1"/>
            <a:r>
              <a:rPr lang="en-TW" dirty="0"/>
              <a:t>Crooks algorithm – rule-based eliminations to prune the search space</a:t>
            </a:r>
          </a:p>
          <a:p>
            <a:pPr lvl="1"/>
            <a:r>
              <a:rPr lang="en-TW" dirty="0"/>
              <a:t>Cross-hatching – pick the almost-filled element first for better pruning</a:t>
            </a:r>
          </a:p>
          <a:p>
            <a:pPr lvl="1"/>
            <a:r>
              <a:rPr lang="en-TW" dirty="0"/>
              <a:t>Other techniques</a:t>
            </a:r>
          </a:p>
          <a:p>
            <a:pPr lvl="2"/>
            <a:r>
              <a:rPr lang="en-US" dirty="0"/>
              <a:t>Davis-Putnam-</a:t>
            </a:r>
            <a:r>
              <a:rPr lang="en-US" dirty="0" err="1"/>
              <a:t>Logemann</a:t>
            </a:r>
            <a:r>
              <a:rPr lang="en-US" dirty="0"/>
              <a:t>-Loveland (DPLL) Algorithm</a:t>
            </a:r>
          </a:p>
          <a:p>
            <a:pPr lvl="2"/>
            <a:r>
              <a:rPr lang="en-US" dirty="0"/>
              <a:t>Strongly Connected Components</a:t>
            </a:r>
          </a:p>
          <a:p>
            <a:pPr lvl="2"/>
            <a:r>
              <a:rPr lang="en-US" dirty="0"/>
              <a:t>…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1863E-00DF-4D29-274D-8DC534804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34897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7F6FA3-00DE-2CB5-CD70-1213F64466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6" t="33202" r="19412" b="26903"/>
          <a:stretch/>
        </p:blipFill>
        <p:spPr>
          <a:xfrm>
            <a:off x="6007579" y="2810657"/>
            <a:ext cx="6184421" cy="345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242ADD-29BC-A1F9-6F5D-04B62338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563AB-9DEF-52F9-DDAA-C112E018C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Parallel-based optimizations</a:t>
            </a:r>
          </a:p>
          <a:p>
            <a:pPr lvl="1"/>
            <a:r>
              <a:rPr lang="en-TW" dirty="0"/>
              <a:t>Shared-memory communication</a:t>
            </a:r>
            <a:endParaRPr lang="en-TW" i="1" dirty="0"/>
          </a:p>
          <a:p>
            <a:pPr lvl="2"/>
            <a:r>
              <a:rPr lang="en-TW" i="1" dirty="0"/>
              <a:t>Parallelization of a Sudoku Solver</a:t>
            </a:r>
          </a:p>
          <a:p>
            <a:pPr lvl="2"/>
            <a:r>
              <a:rPr lang="en-TW" i="1" dirty="0"/>
              <a:t>Hua-Ming Huang, 2021</a:t>
            </a:r>
            <a:endParaRPr lang="en-TW" dirty="0"/>
          </a:p>
          <a:p>
            <a:pPr lvl="1"/>
            <a:r>
              <a:rPr lang="en-TW" dirty="0"/>
              <a:t>Pre-split the search space &amp; solve them </a:t>
            </a:r>
            <a:r>
              <a:rPr lang="en-US" dirty="0"/>
              <a:t>parallelly</a:t>
            </a:r>
            <a:endParaRPr lang="en-TW" dirty="0"/>
          </a:p>
          <a:p>
            <a:pPr lvl="1"/>
            <a:r>
              <a:rPr lang="en-TW" dirty="0"/>
              <a:t>Dancing links data structure is used</a:t>
            </a:r>
          </a:p>
          <a:p>
            <a:pPr lvl="1"/>
            <a:r>
              <a:rPr lang="en-TW" dirty="0"/>
              <a:t>Only simple backtracking solver is used</a:t>
            </a:r>
          </a:p>
          <a:p>
            <a:pPr lvl="2"/>
            <a:r>
              <a:rPr lang="en-TW" dirty="0"/>
              <a:t>Solve time: ~1 seconds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1863E-00DF-4D29-274D-8DC534804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0256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</a:p>
          <a:p>
            <a:r>
              <a:rPr lang="en-US" altLang="zh-TW" dirty="0"/>
              <a:t>Related Works	</a:t>
            </a:r>
          </a:p>
          <a:p>
            <a:r>
              <a:rPr lang="en-US" altLang="zh-TW" dirty="0"/>
              <a:t>Methodology</a:t>
            </a:r>
          </a:p>
          <a:p>
            <a:r>
              <a:rPr lang="en-US" altLang="zh-TW" dirty="0"/>
              <a:t>Experimental Results</a:t>
            </a:r>
          </a:p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18723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42ADD-29BC-A1F9-6F5D-04B62338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563AB-9DEF-52F9-DDAA-C112E018C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Parallel-based optimizations</a:t>
            </a:r>
          </a:p>
          <a:p>
            <a:pPr lvl="1"/>
            <a:r>
              <a:rPr lang="en-TW" dirty="0"/>
              <a:t>Message-passing communication</a:t>
            </a:r>
          </a:p>
          <a:p>
            <a:pPr lvl="2"/>
            <a:r>
              <a:rPr lang="en-US" i="1" dirty="0"/>
              <a:t>Parallelization of Sudoku</a:t>
            </a:r>
          </a:p>
          <a:p>
            <a:pPr lvl="2"/>
            <a:r>
              <a:rPr lang="en-US" i="1" dirty="0"/>
              <a:t>Alton Chiu, et al., 2012</a:t>
            </a:r>
            <a:endParaRPr lang="en-TW" i="1" dirty="0"/>
          </a:p>
          <a:p>
            <a:pPr lvl="1"/>
            <a:r>
              <a:rPr lang="en-TW" dirty="0"/>
              <a:t>Dynamically split the search space</a:t>
            </a:r>
          </a:p>
          <a:p>
            <a:pPr lvl="1"/>
            <a:r>
              <a:rPr lang="en-TW" dirty="0"/>
              <a:t>Crooks algo &amp; cross-hatching are used</a:t>
            </a:r>
          </a:p>
          <a:p>
            <a:pPr lvl="1"/>
            <a:r>
              <a:rPr lang="en-TW" dirty="0"/>
              <a:t>Target on 16x16 large sudoku puzzle</a:t>
            </a:r>
          </a:p>
          <a:p>
            <a:pPr lvl="2"/>
            <a:r>
              <a:rPr lang="en-TW" dirty="0"/>
              <a:t>Extremely large search space</a:t>
            </a:r>
          </a:p>
          <a:p>
            <a:pPr lvl="2"/>
            <a:r>
              <a:rPr lang="en-TW" dirty="0"/>
              <a:t>Solve time: ~10 seconds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1863E-00DF-4D29-274D-8DC534804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20</a:t>
            </a:fld>
            <a:endParaRPr lang="en-US" altLang="zh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502EA-DDBE-F1F1-5D86-74CE8458D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05" t="32884" r="12946" b="33883"/>
          <a:stretch/>
        </p:blipFill>
        <p:spPr>
          <a:xfrm>
            <a:off x="6672000" y="2273294"/>
            <a:ext cx="5339810" cy="3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47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42ADD-29BC-A1F9-6F5D-04B62338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563AB-9DEF-52F9-DDAA-C112E018C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Parallel-based optimizations</a:t>
            </a:r>
          </a:p>
          <a:p>
            <a:pPr lvl="1"/>
            <a:r>
              <a:rPr lang="en-TW" dirty="0"/>
              <a:t>Parallel crooks algorithm – the granualirty is too fine.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1863E-00DF-4D29-274D-8DC534804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21</a:t>
            </a:fld>
            <a:endParaRPr lang="en-US" altLang="zh-TW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76180F-0C42-881C-A02E-F954DECA7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000" y="3141000"/>
            <a:ext cx="286668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9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42ADD-29BC-A1F9-6F5D-04B62338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563AB-9DEF-52F9-DDAA-C112E018C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TW" dirty="0"/>
              <a:t>Parallel-based optimizations</a:t>
            </a:r>
          </a:p>
          <a:p>
            <a:pPr lvl="1"/>
            <a:r>
              <a:rPr lang="en-TW" dirty="0"/>
              <a:t>Parallel solver based on shared memory communication</a:t>
            </a:r>
          </a:p>
          <a:p>
            <a:pPr lvl="1"/>
            <a:r>
              <a:rPr lang="en-TW" dirty="0"/>
              <a:t>Parallel solver based on message passing communication</a:t>
            </a:r>
          </a:p>
          <a:p>
            <a:pPr lvl="1"/>
            <a:r>
              <a:rPr lang="en-TW" dirty="0"/>
              <a:t>Parallel crooks algorithm</a:t>
            </a:r>
          </a:p>
          <a:p>
            <a:pPr lvl="1"/>
            <a:r>
              <a:rPr lang="en-TW" dirty="0"/>
              <a:t>GPU parallel solver and others</a:t>
            </a:r>
          </a:p>
          <a:p>
            <a:pPr lvl="1"/>
            <a:endParaRPr lang="en-TW" dirty="0"/>
          </a:p>
          <a:p>
            <a:r>
              <a:rPr lang="en-TW" dirty="0"/>
              <a:t>Our goal of this project</a:t>
            </a:r>
          </a:p>
          <a:p>
            <a:pPr lvl="1"/>
            <a:r>
              <a:rPr lang="en-TW" dirty="0"/>
              <a:t>Parallelize the 9x9 non-trivial sudoku solver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1863E-00DF-4D29-274D-8DC534804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4061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</a:p>
          <a:p>
            <a:r>
              <a:rPr lang="en-US" altLang="zh-TW" dirty="0"/>
              <a:t>Related Works	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Methodology</a:t>
            </a:r>
          </a:p>
          <a:p>
            <a:r>
              <a:rPr lang="en-US" altLang="zh-TW" dirty="0"/>
              <a:t>Experimental Results</a:t>
            </a:r>
          </a:p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28507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7703-5A24-30F7-29A5-714A5698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B005E-1499-BBAA-FB02-21BB96D60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Split search space into N </a:t>
            </a:r>
            <a:r>
              <a:rPr lang="en-US" dirty="0"/>
              <a:t>mutually exclusive</a:t>
            </a:r>
            <a:r>
              <a:rPr lang="en-TW" dirty="0"/>
              <a:t> sub-spaces</a:t>
            </a:r>
          </a:p>
          <a:p>
            <a:pPr lvl="1"/>
            <a:r>
              <a:rPr lang="en-TW" dirty="0"/>
              <a:t>Achieved by assigning different values to same cell</a:t>
            </a:r>
          </a:p>
          <a:p>
            <a:r>
              <a:rPr lang="en-TW" dirty="0"/>
              <a:t>Solve each of them parallely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A21B7-38DC-EF58-7662-74453D495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24</a:t>
            </a:fld>
            <a:endParaRPr lang="en-US" altLang="zh-TW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39745D7-062A-0C0F-5C68-9FC0C1E91F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6764167"/>
              </p:ext>
            </p:extLst>
          </p:nvPr>
        </p:nvGraphicFramePr>
        <p:xfrm>
          <a:off x="553800" y="3861000"/>
          <a:ext cx="10800000" cy="2751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7003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7703-5A24-30F7-29A5-714A5698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B005E-1499-BBAA-FB02-21BB96D60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Split search space into N </a:t>
            </a:r>
            <a:r>
              <a:rPr lang="en-US" dirty="0"/>
              <a:t>mutually exclusive</a:t>
            </a:r>
            <a:r>
              <a:rPr lang="en-TW" dirty="0"/>
              <a:t> sub-spaces</a:t>
            </a:r>
          </a:p>
          <a:p>
            <a:pPr lvl="1"/>
            <a:r>
              <a:rPr lang="en-TW" dirty="0"/>
              <a:t>Achieved by assigning different values to same cell</a:t>
            </a:r>
          </a:p>
          <a:p>
            <a:r>
              <a:rPr lang="en-TW" dirty="0"/>
              <a:t>Solve each of them parallely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A21B7-38DC-EF58-7662-74453D495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25</a:t>
            </a:fld>
            <a:endParaRPr lang="en-US" altLang="zh-TW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4AD299-2FA6-A5B9-9A7B-C413FBA001CA}"/>
              </a:ext>
            </a:extLst>
          </p:cNvPr>
          <p:cNvSpPr/>
          <p:nvPr/>
        </p:nvSpPr>
        <p:spPr>
          <a:xfrm>
            <a:off x="7907444" y="3832156"/>
            <a:ext cx="1296000" cy="64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AE0996-982F-1D28-FF0E-66301FE56691}"/>
              </a:ext>
            </a:extLst>
          </p:cNvPr>
          <p:cNvSpPr/>
          <p:nvPr/>
        </p:nvSpPr>
        <p:spPr>
          <a:xfrm>
            <a:off x="7907444" y="4558136"/>
            <a:ext cx="1296000" cy="136201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rgbClr val="0070C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05D48F-9DE4-F054-945C-01858A180C92}"/>
              </a:ext>
            </a:extLst>
          </p:cNvPr>
          <p:cNvSpPr/>
          <p:nvPr/>
        </p:nvSpPr>
        <p:spPr>
          <a:xfrm>
            <a:off x="6179444" y="5272156"/>
            <a:ext cx="1296000" cy="648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4B6C41-536A-A3B9-632E-18B38E0B645E}"/>
              </a:ext>
            </a:extLst>
          </p:cNvPr>
          <p:cNvSpPr/>
          <p:nvPr/>
        </p:nvSpPr>
        <p:spPr>
          <a:xfrm>
            <a:off x="6179444" y="5970658"/>
            <a:ext cx="1296000" cy="648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CD9D5C70-53C3-AA3F-9FFA-53353FAB36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287348"/>
              </p:ext>
            </p:extLst>
          </p:nvPr>
        </p:nvGraphicFramePr>
        <p:xfrm>
          <a:off x="553800" y="3861000"/>
          <a:ext cx="10800000" cy="2751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4867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7703-5A24-30F7-29A5-714A5698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B005E-1499-BBAA-FB02-21BB96D60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The sudoku sub-problems are mutally independent with each other</a:t>
            </a:r>
          </a:p>
          <a:p>
            <a:pPr lvl="1"/>
            <a:r>
              <a:rPr lang="en-TW" dirty="0"/>
              <a:t>Reduce the communication overhead</a:t>
            </a:r>
          </a:p>
          <a:p>
            <a:r>
              <a:rPr lang="en-TW" dirty="0"/>
              <a:t>Crooks algorithm &amp; cross-hatching optimization are used</a:t>
            </a:r>
          </a:p>
          <a:p>
            <a:pPr lvl="1"/>
            <a:r>
              <a:rPr lang="en-TW" dirty="0"/>
              <a:t>Further improve the performance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A21B7-38DC-EF58-7662-74453D495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26</a:t>
            </a:fld>
            <a:endParaRPr lang="en-US" altLang="zh-TW"/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102CD756-FA07-5326-14B0-2FA785F9FE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1891409"/>
              </p:ext>
            </p:extLst>
          </p:nvPr>
        </p:nvGraphicFramePr>
        <p:xfrm>
          <a:off x="553800" y="3861000"/>
          <a:ext cx="10800000" cy="2751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1DE9BFB5-6D3B-F13E-5CDE-0E7ACACB1097}"/>
              </a:ext>
            </a:extLst>
          </p:cNvPr>
          <p:cNvSpPr/>
          <p:nvPr/>
        </p:nvSpPr>
        <p:spPr>
          <a:xfrm>
            <a:off x="7907444" y="3832156"/>
            <a:ext cx="1296000" cy="64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F179422-8763-DF1B-5F84-0EC43A2446EB}"/>
              </a:ext>
            </a:extLst>
          </p:cNvPr>
          <p:cNvSpPr/>
          <p:nvPr/>
        </p:nvSpPr>
        <p:spPr>
          <a:xfrm>
            <a:off x="7907444" y="4558136"/>
            <a:ext cx="1296000" cy="136201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rgbClr val="0070C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D6CE15-DD62-21FF-DABE-9666A51BCEC0}"/>
              </a:ext>
            </a:extLst>
          </p:cNvPr>
          <p:cNvSpPr/>
          <p:nvPr/>
        </p:nvSpPr>
        <p:spPr>
          <a:xfrm>
            <a:off x="6179444" y="5272156"/>
            <a:ext cx="1296000" cy="648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B0FD0C-447F-80AF-B26C-D64320A7A51F}"/>
              </a:ext>
            </a:extLst>
          </p:cNvPr>
          <p:cNvSpPr/>
          <p:nvPr/>
        </p:nvSpPr>
        <p:spPr>
          <a:xfrm>
            <a:off x="6179444" y="5970658"/>
            <a:ext cx="1296000" cy="648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52483E0-31F7-C42D-DD99-A67E3AC4FE80}"/>
              </a:ext>
            </a:extLst>
          </p:cNvPr>
          <p:cNvCxnSpPr/>
          <p:nvPr/>
        </p:nvCxnSpPr>
        <p:spPr>
          <a:xfrm>
            <a:off x="9203444" y="4149000"/>
            <a:ext cx="42055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BB391DA-3D6C-A4BD-20AD-80DAC8B048AB}"/>
              </a:ext>
            </a:extLst>
          </p:cNvPr>
          <p:cNvSpPr txBox="1"/>
          <p:nvPr/>
        </p:nvSpPr>
        <p:spPr>
          <a:xfrm>
            <a:off x="9568482" y="3964334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Optimized Serial Solver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850758D-87C0-F329-70A2-42CFA0E7372A}"/>
              </a:ext>
            </a:extLst>
          </p:cNvPr>
          <p:cNvCxnSpPr/>
          <p:nvPr/>
        </p:nvCxnSpPr>
        <p:spPr>
          <a:xfrm>
            <a:off x="9198846" y="5157000"/>
            <a:ext cx="420556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94BF1D2-893E-AC0E-0320-C726439F9C29}"/>
              </a:ext>
            </a:extLst>
          </p:cNvPr>
          <p:cNvSpPr txBox="1"/>
          <p:nvPr/>
        </p:nvSpPr>
        <p:spPr>
          <a:xfrm>
            <a:off x="9596418" y="4943120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0070C0"/>
                </a:solidFill>
              </a:rPr>
              <a:t>Optimized Serial Solver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461A118-42D5-8545-357C-12A0D2075A16}"/>
              </a:ext>
            </a:extLst>
          </p:cNvPr>
          <p:cNvCxnSpPr>
            <a:cxnSpLocks/>
          </p:cNvCxnSpPr>
          <p:nvPr/>
        </p:nvCxnSpPr>
        <p:spPr>
          <a:xfrm>
            <a:off x="3432000" y="4840846"/>
            <a:ext cx="720000" cy="57388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03A6826-E9FF-8FC6-2E87-2F09AE90E5B8}"/>
              </a:ext>
            </a:extLst>
          </p:cNvPr>
          <p:cNvSpPr txBox="1"/>
          <p:nvPr/>
        </p:nvSpPr>
        <p:spPr>
          <a:xfrm>
            <a:off x="779601" y="4573788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7030A0"/>
                </a:solidFill>
              </a:rPr>
              <a:t>Cross-hatching selection</a:t>
            </a:r>
          </a:p>
        </p:txBody>
      </p:sp>
    </p:spTree>
    <p:extLst>
      <p:ext uri="{BB962C8B-B14F-4D97-AF65-F5344CB8AC3E}">
        <p14:creationId xmlns:p14="http://schemas.microsoft.com/office/powerpoint/2010/main" val="2315508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</a:p>
          <a:p>
            <a:r>
              <a:rPr lang="en-US" altLang="zh-TW" dirty="0"/>
              <a:t>Related Works	</a:t>
            </a:r>
          </a:p>
          <a:p>
            <a:r>
              <a:rPr lang="en-US" altLang="zh-TW" dirty="0"/>
              <a:t>Methodology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Experimental Results</a:t>
            </a:r>
          </a:p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29468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7703-5A24-30F7-29A5-714A5698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B005E-1499-BBAA-FB02-21BB96D60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TW" dirty="0"/>
              <a:t>2 Datasets</a:t>
            </a:r>
          </a:p>
          <a:p>
            <a:pPr lvl="1"/>
            <a:r>
              <a:rPr lang="en-US" i="1" dirty="0"/>
              <a:t>puzzles2_17_clue</a:t>
            </a:r>
          </a:p>
          <a:p>
            <a:pPr lvl="2"/>
            <a:r>
              <a:rPr lang="en-US" i="1" dirty="0"/>
              <a:t>49,158 hard sudoku puzzles</a:t>
            </a:r>
          </a:p>
          <a:p>
            <a:pPr lvl="1"/>
            <a:r>
              <a:rPr lang="en-US" i="1" dirty="0"/>
              <a:t>puzzles5_forum_hardest_1905_11+</a:t>
            </a:r>
          </a:p>
          <a:p>
            <a:pPr lvl="2"/>
            <a:r>
              <a:rPr lang="en-TW" i="1" dirty="0"/>
              <a:t>48,877 even harder sudoku puzzles</a:t>
            </a:r>
          </a:p>
          <a:p>
            <a:r>
              <a:rPr lang="en-TW" dirty="0"/>
              <a:t>Enviornment</a:t>
            </a:r>
          </a:p>
          <a:p>
            <a:pPr lvl="1"/>
            <a:r>
              <a:rPr lang="en-US" dirty="0"/>
              <a:t>Intel® Xeon® Silver 4214 (24 Cores)</a:t>
            </a:r>
          </a:p>
          <a:p>
            <a:pPr lvl="1"/>
            <a:r>
              <a:rPr lang="en-TW" dirty="0"/>
              <a:t>128 GB RAM</a:t>
            </a:r>
          </a:p>
          <a:p>
            <a:r>
              <a:rPr lang="en-TW" dirty="0"/>
              <a:t>Evaluate the performanc</a:t>
            </a:r>
            <a:r>
              <a:rPr lang="en-TW" i="1" dirty="0"/>
              <a:t>e</a:t>
            </a:r>
          </a:p>
          <a:p>
            <a:pPr lvl="1"/>
            <a:r>
              <a:rPr lang="en-US" dirty="0"/>
              <a:t>Using different solver</a:t>
            </a:r>
          </a:p>
          <a:p>
            <a:pPr lvl="1"/>
            <a:r>
              <a:rPr lang="en-US" dirty="0"/>
              <a:t>Using different number of threads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A21B7-38DC-EF58-7662-74453D495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28</a:t>
            </a:fld>
            <a:endParaRPr lang="en-US" altLang="zh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82088-BAFC-96BF-B7DB-49ED91066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0" y="2061000"/>
            <a:ext cx="3816000" cy="383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69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C224-EFF9-0D72-7BC5-5FFCA712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TW" dirty="0"/>
              <a:t>Experimental Results – Serial Solver Baseline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8D8F7-0E67-B8FD-66B0-B1CAB2252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29</a:t>
            </a:fld>
            <a:endParaRPr lang="en-US" altLang="zh-TW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FCA70E7-55AD-5287-DF82-CC7A2DD08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 dirty="0"/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0FD8E28F-9157-5773-E4DE-019C63247A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9661331"/>
              </p:ext>
            </p:extLst>
          </p:nvPr>
        </p:nvGraphicFramePr>
        <p:xfrm>
          <a:off x="4367999" y="2687319"/>
          <a:ext cx="7191185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14918">
                  <a:extLst>
                    <a:ext uri="{9D8B030D-6E8A-4147-A177-3AD203B41FA5}">
                      <a16:colId xmlns:a16="http://schemas.microsoft.com/office/drawing/2014/main" val="685892398"/>
                    </a:ext>
                  </a:extLst>
                </a:gridCol>
                <a:gridCol w="2573147">
                  <a:extLst>
                    <a:ext uri="{9D8B030D-6E8A-4147-A177-3AD203B41FA5}">
                      <a16:colId xmlns:a16="http://schemas.microsoft.com/office/drawing/2014/main" val="326543977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86885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Serial Solver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Average Solved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Search Space Size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188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Backtracking Solver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&gt;1 sec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 &gt; 5M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4737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+ Crooks Algorithm Pruning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0.92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20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+ Crooks + Cross Hatching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0.44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530753"/>
                  </a:ext>
                </a:extLst>
              </a:tr>
            </a:tbl>
          </a:graphicData>
        </a:graphic>
      </p:graphicFrame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981F5434-83CA-95B0-DA81-9DD71679FA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3761507"/>
              </p:ext>
            </p:extLst>
          </p:nvPr>
        </p:nvGraphicFramePr>
        <p:xfrm>
          <a:off x="4368000" y="4432141"/>
          <a:ext cx="7191185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14918">
                  <a:extLst>
                    <a:ext uri="{9D8B030D-6E8A-4147-A177-3AD203B41FA5}">
                      <a16:colId xmlns:a16="http://schemas.microsoft.com/office/drawing/2014/main" val="685892398"/>
                    </a:ext>
                  </a:extLst>
                </a:gridCol>
                <a:gridCol w="2573147">
                  <a:extLst>
                    <a:ext uri="{9D8B030D-6E8A-4147-A177-3AD203B41FA5}">
                      <a16:colId xmlns:a16="http://schemas.microsoft.com/office/drawing/2014/main" val="326543977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86885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Serial Solver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Average Solved Time (ms)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Search Space Size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188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Backtracking Solver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&gt; 50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&gt; 300K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4737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+ Crooks Algorithm Pruning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2.69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346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20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dirty="0"/>
                        <a:t>+ Crooks + Cross Hatching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1.93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53075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2A7A959-90EA-C26F-EA56-4CEDCDE90B3E}"/>
              </a:ext>
            </a:extLst>
          </p:cNvPr>
          <p:cNvSpPr txBox="1"/>
          <p:nvPr/>
        </p:nvSpPr>
        <p:spPr>
          <a:xfrm>
            <a:off x="839448" y="3432046"/>
            <a:ext cx="261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i="1" dirty="0"/>
              <a:t>puzzles2_17_clue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8218C7-5CD8-04A0-1AFD-4BEFF650F7DF}"/>
              </a:ext>
            </a:extLst>
          </p:cNvPr>
          <p:cNvSpPr txBox="1"/>
          <p:nvPr/>
        </p:nvSpPr>
        <p:spPr>
          <a:xfrm>
            <a:off x="0" y="50621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i="1" dirty="0"/>
              <a:t>puzzles5_forum_hardest_1905_11+</a:t>
            </a:r>
          </a:p>
        </p:txBody>
      </p:sp>
    </p:spTree>
    <p:extLst>
      <p:ext uri="{BB962C8B-B14F-4D97-AF65-F5344CB8AC3E}">
        <p14:creationId xmlns:p14="http://schemas.microsoft.com/office/powerpoint/2010/main" val="3100035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Introduction</a:t>
            </a:r>
          </a:p>
          <a:p>
            <a:r>
              <a:rPr lang="en-US" altLang="zh-TW" dirty="0"/>
              <a:t>Related Works</a:t>
            </a:r>
          </a:p>
          <a:p>
            <a:r>
              <a:rPr lang="en-US" altLang="zh-TW" dirty="0"/>
              <a:t>Methodology</a:t>
            </a:r>
          </a:p>
          <a:p>
            <a:r>
              <a:rPr lang="en-US" altLang="zh-TW" dirty="0"/>
              <a:t>Experimental Results</a:t>
            </a:r>
          </a:p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28422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C224-EFF9-0D72-7BC5-5FFCA712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Experimental Results – Parallel Solver Performance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FCA70E7-55AD-5287-DF82-CC7A2DD08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Dataset: </a:t>
            </a:r>
            <a:r>
              <a:rPr lang="en-US" i="1" dirty="0"/>
              <a:t>puzzles2_17_clue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2814E5B-6901-30B5-1F51-72EE3BB94D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927063"/>
              </p:ext>
            </p:extLst>
          </p:nvPr>
        </p:nvGraphicFramePr>
        <p:xfrm>
          <a:off x="1272000" y="2493000"/>
          <a:ext cx="10346133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25268">
                  <a:extLst>
                    <a:ext uri="{9D8B030D-6E8A-4147-A177-3AD203B41FA5}">
                      <a16:colId xmlns:a16="http://schemas.microsoft.com/office/drawing/2014/main" val="2685448371"/>
                    </a:ext>
                  </a:extLst>
                </a:gridCol>
                <a:gridCol w="1548130">
                  <a:extLst>
                    <a:ext uri="{9D8B030D-6E8A-4147-A177-3AD203B41FA5}">
                      <a16:colId xmlns:a16="http://schemas.microsoft.com/office/drawing/2014/main" val="685892398"/>
                    </a:ext>
                  </a:extLst>
                </a:gridCol>
                <a:gridCol w="1738122">
                  <a:extLst>
                    <a:ext uri="{9D8B030D-6E8A-4147-A177-3AD203B41FA5}">
                      <a16:colId xmlns:a16="http://schemas.microsoft.com/office/drawing/2014/main" val="3265439772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386885263"/>
                    </a:ext>
                  </a:extLst>
                </a:gridCol>
                <a:gridCol w="1378028">
                  <a:extLst>
                    <a:ext uri="{9D8B030D-6E8A-4147-A177-3AD203B41FA5}">
                      <a16:colId xmlns:a16="http://schemas.microsoft.com/office/drawing/2014/main" val="578814306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353421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Serial Optimization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No. of Thread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Avg Solved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Search Space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Relative Perf.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Parallel Eff.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1886411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dirty="0"/>
                        <a:t>+ Crooks Algorithm Pruning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0.92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47372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0.72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24858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0.37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12126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0.24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3.76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43097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0.19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204007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7D102D4-E991-2B4F-7F74-261CE58F77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1824415"/>
              </p:ext>
            </p:extLst>
          </p:nvPr>
        </p:nvGraphicFramePr>
        <p:xfrm>
          <a:off x="1272001" y="4829958"/>
          <a:ext cx="10346133" cy="18542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25268">
                  <a:extLst>
                    <a:ext uri="{9D8B030D-6E8A-4147-A177-3AD203B41FA5}">
                      <a16:colId xmlns:a16="http://schemas.microsoft.com/office/drawing/2014/main" val="2685448371"/>
                    </a:ext>
                  </a:extLst>
                </a:gridCol>
                <a:gridCol w="1548130">
                  <a:extLst>
                    <a:ext uri="{9D8B030D-6E8A-4147-A177-3AD203B41FA5}">
                      <a16:colId xmlns:a16="http://schemas.microsoft.com/office/drawing/2014/main" val="685892398"/>
                    </a:ext>
                  </a:extLst>
                </a:gridCol>
                <a:gridCol w="1738122">
                  <a:extLst>
                    <a:ext uri="{9D8B030D-6E8A-4147-A177-3AD203B41FA5}">
                      <a16:colId xmlns:a16="http://schemas.microsoft.com/office/drawing/2014/main" val="3265439772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386885263"/>
                    </a:ext>
                  </a:extLst>
                </a:gridCol>
                <a:gridCol w="1378028">
                  <a:extLst>
                    <a:ext uri="{9D8B030D-6E8A-4147-A177-3AD203B41FA5}">
                      <a16:colId xmlns:a16="http://schemas.microsoft.com/office/drawing/2014/main" val="578814306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353421709"/>
                    </a:ext>
                  </a:extLst>
                </a:gridCol>
              </a:tblGrid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en-TW" dirty="0"/>
                        <a:t>+ Crooks + Cross Hatching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0.44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90289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0.27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244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0.15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5197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0.10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5307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0.09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6048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088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C224-EFF9-0D72-7BC5-5FFCA712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Experimental Results – Parallel Solver Performance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FCA70E7-55AD-5287-DF82-CC7A2DD08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Dataset: </a:t>
            </a:r>
            <a:r>
              <a:rPr lang="en-US" i="1" dirty="0"/>
              <a:t>puzzles2_17_clue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2814E5B-6901-30B5-1F51-72EE3BB94D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0093006"/>
              </p:ext>
            </p:extLst>
          </p:nvPr>
        </p:nvGraphicFramePr>
        <p:xfrm>
          <a:off x="1272000" y="2493000"/>
          <a:ext cx="10346133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25268">
                  <a:extLst>
                    <a:ext uri="{9D8B030D-6E8A-4147-A177-3AD203B41FA5}">
                      <a16:colId xmlns:a16="http://schemas.microsoft.com/office/drawing/2014/main" val="2685448371"/>
                    </a:ext>
                  </a:extLst>
                </a:gridCol>
                <a:gridCol w="1548130">
                  <a:extLst>
                    <a:ext uri="{9D8B030D-6E8A-4147-A177-3AD203B41FA5}">
                      <a16:colId xmlns:a16="http://schemas.microsoft.com/office/drawing/2014/main" val="685892398"/>
                    </a:ext>
                  </a:extLst>
                </a:gridCol>
                <a:gridCol w="1738122">
                  <a:extLst>
                    <a:ext uri="{9D8B030D-6E8A-4147-A177-3AD203B41FA5}">
                      <a16:colId xmlns:a16="http://schemas.microsoft.com/office/drawing/2014/main" val="3265439772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386885263"/>
                    </a:ext>
                  </a:extLst>
                </a:gridCol>
                <a:gridCol w="1378028">
                  <a:extLst>
                    <a:ext uri="{9D8B030D-6E8A-4147-A177-3AD203B41FA5}">
                      <a16:colId xmlns:a16="http://schemas.microsoft.com/office/drawing/2014/main" val="578814306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353421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Serial Optimization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No. of Thread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Avg Solved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Search Space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Relative Perf.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Parallel Eff.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1886411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dirty="0"/>
                        <a:t>+ Crooks Algorithm Pruning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0.92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47372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0.72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24858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0.37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12126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0.24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3.76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43097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0.19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204007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7D102D4-E991-2B4F-7F74-261CE58F77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0592922"/>
              </p:ext>
            </p:extLst>
          </p:nvPr>
        </p:nvGraphicFramePr>
        <p:xfrm>
          <a:off x="1272001" y="4829958"/>
          <a:ext cx="10346133" cy="18542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25268">
                  <a:extLst>
                    <a:ext uri="{9D8B030D-6E8A-4147-A177-3AD203B41FA5}">
                      <a16:colId xmlns:a16="http://schemas.microsoft.com/office/drawing/2014/main" val="2685448371"/>
                    </a:ext>
                  </a:extLst>
                </a:gridCol>
                <a:gridCol w="1548130">
                  <a:extLst>
                    <a:ext uri="{9D8B030D-6E8A-4147-A177-3AD203B41FA5}">
                      <a16:colId xmlns:a16="http://schemas.microsoft.com/office/drawing/2014/main" val="685892398"/>
                    </a:ext>
                  </a:extLst>
                </a:gridCol>
                <a:gridCol w="1738122">
                  <a:extLst>
                    <a:ext uri="{9D8B030D-6E8A-4147-A177-3AD203B41FA5}">
                      <a16:colId xmlns:a16="http://schemas.microsoft.com/office/drawing/2014/main" val="3265439772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386885263"/>
                    </a:ext>
                  </a:extLst>
                </a:gridCol>
                <a:gridCol w="1378028">
                  <a:extLst>
                    <a:ext uri="{9D8B030D-6E8A-4147-A177-3AD203B41FA5}">
                      <a16:colId xmlns:a16="http://schemas.microsoft.com/office/drawing/2014/main" val="578814306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353421709"/>
                    </a:ext>
                  </a:extLst>
                </a:gridCol>
              </a:tblGrid>
              <a:tr h="37084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dirty="0"/>
                        <a:t>+ Crooks + Cross Hatching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0.44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90289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0.27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244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0.15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5197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0.10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5307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0.09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6048575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036022-79B9-FCB7-66CC-450716B7F331}"/>
              </a:ext>
            </a:extLst>
          </p:cNvPr>
          <p:cNvCxnSpPr/>
          <p:nvPr/>
        </p:nvCxnSpPr>
        <p:spPr>
          <a:xfrm>
            <a:off x="5088000" y="3069000"/>
            <a:ext cx="4338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A4B429-B83C-96D3-B85F-667369CF691D}"/>
              </a:ext>
            </a:extLst>
          </p:cNvPr>
          <p:cNvCxnSpPr/>
          <p:nvPr/>
        </p:nvCxnSpPr>
        <p:spPr>
          <a:xfrm>
            <a:off x="5088000" y="3789000"/>
            <a:ext cx="4338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0B50B5-1C9E-68EB-E1ED-D3BAAA023286}"/>
              </a:ext>
            </a:extLst>
          </p:cNvPr>
          <p:cNvCxnSpPr/>
          <p:nvPr/>
        </p:nvCxnSpPr>
        <p:spPr>
          <a:xfrm>
            <a:off x="5088000" y="4581000"/>
            <a:ext cx="4338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4F7E2B-41CD-5D35-24A7-FDAE92796C69}"/>
              </a:ext>
            </a:extLst>
          </p:cNvPr>
          <p:cNvCxnSpPr/>
          <p:nvPr/>
        </p:nvCxnSpPr>
        <p:spPr>
          <a:xfrm>
            <a:off x="5088000" y="5013000"/>
            <a:ext cx="433800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CC42FB-547F-4F9F-D235-53B503C45315}"/>
              </a:ext>
            </a:extLst>
          </p:cNvPr>
          <p:cNvCxnSpPr/>
          <p:nvPr/>
        </p:nvCxnSpPr>
        <p:spPr>
          <a:xfrm>
            <a:off x="5088000" y="5733000"/>
            <a:ext cx="433800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ACF2BA-7ADB-6FD6-9F38-761DF5ABEE97}"/>
              </a:ext>
            </a:extLst>
          </p:cNvPr>
          <p:cNvCxnSpPr/>
          <p:nvPr/>
        </p:nvCxnSpPr>
        <p:spPr>
          <a:xfrm>
            <a:off x="5088000" y="6525000"/>
            <a:ext cx="433800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84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C224-EFF9-0D72-7BC5-5FFCA712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Experimental Results – Parallel Solver Performance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FCA70E7-55AD-5287-DF82-CC7A2DD08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Dataset: </a:t>
            </a:r>
            <a:r>
              <a:rPr lang="en-US" i="1" dirty="0"/>
              <a:t>puzzles5_forum_hardest_1905_11+</a:t>
            </a:r>
          </a:p>
          <a:p>
            <a:endParaRPr lang="en-US" i="1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2814E5B-6901-30B5-1F51-72EE3BB94D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0131415"/>
              </p:ext>
            </p:extLst>
          </p:nvPr>
        </p:nvGraphicFramePr>
        <p:xfrm>
          <a:off x="1272000" y="2493000"/>
          <a:ext cx="10346133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25268">
                  <a:extLst>
                    <a:ext uri="{9D8B030D-6E8A-4147-A177-3AD203B41FA5}">
                      <a16:colId xmlns:a16="http://schemas.microsoft.com/office/drawing/2014/main" val="2685448371"/>
                    </a:ext>
                  </a:extLst>
                </a:gridCol>
                <a:gridCol w="1548130">
                  <a:extLst>
                    <a:ext uri="{9D8B030D-6E8A-4147-A177-3AD203B41FA5}">
                      <a16:colId xmlns:a16="http://schemas.microsoft.com/office/drawing/2014/main" val="685892398"/>
                    </a:ext>
                  </a:extLst>
                </a:gridCol>
                <a:gridCol w="1738122">
                  <a:extLst>
                    <a:ext uri="{9D8B030D-6E8A-4147-A177-3AD203B41FA5}">
                      <a16:colId xmlns:a16="http://schemas.microsoft.com/office/drawing/2014/main" val="3265439772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386885263"/>
                    </a:ext>
                  </a:extLst>
                </a:gridCol>
                <a:gridCol w="1378028">
                  <a:extLst>
                    <a:ext uri="{9D8B030D-6E8A-4147-A177-3AD203B41FA5}">
                      <a16:colId xmlns:a16="http://schemas.microsoft.com/office/drawing/2014/main" val="578814306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353421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Serial Optimization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No. of Thread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Avg Solved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Search Space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Relative Perf.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Parallel Eff.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1886411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dirty="0"/>
                        <a:t>+ Crooks Algorithm Pruning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2.69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346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47372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1.97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24858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0.96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12126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0.67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43097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0.47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5.67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204007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7D102D4-E991-2B4F-7F74-261CE58F77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363603"/>
              </p:ext>
            </p:extLst>
          </p:nvPr>
        </p:nvGraphicFramePr>
        <p:xfrm>
          <a:off x="1272001" y="4829958"/>
          <a:ext cx="10346133" cy="18542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25268">
                  <a:extLst>
                    <a:ext uri="{9D8B030D-6E8A-4147-A177-3AD203B41FA5}">
                      <a16:colId xmlns:a16="http://schemas.microsoft.com/office/drawing/2014/main" val="2685448371"/>
                    </a:ext>
                  </a:extLst>
                </a:gridCol>
                <a:gridCol w="1548130">
                  <a:extLst>
                    <a:ext uri="{9D8B030D-6E8A-4147-A177-3AD203B41FA5}">
                      <a16:colId xmlns:a16="http://schemas.microsoft.com/office/drawing/2014/main" val="685892398"/>
                    </a:ext>
                  </a:extLst>
                </a:gridCol>
                <a:gridCol w="1738122">
                  <a:extLst>
                    <a:ext uri="{9D8B030D-6E8A-4147-A177-3AD203B41FA5}">
                      <a16:colId xmlns:a16="http://schemas.microsoft.com/office/drawing/2014/main" val="3265439772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386885263"/>
                    </a:ext>
                  </a:extLst>
                </a:gridCol>
                <a:gridCol w="1378028">
                  <a:extLst>
                    <a:ext uri="{9D8B030D-6E8A-4147-A177-3AD203B41FA5}">
                      <a16:colId xmlns:a16="http://schemas.microsoft.com/office/drawing/2014/main" val="578814306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353421709"/>
                    </a:ext>
                  </a:extLst>
                </a:gridCol>
              </a:tblGrid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en-TW" dirty="0"/>
                        <a:t>+ Crooks + Cross Hatching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1.93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90289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1.20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1.61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244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0.66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5197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0.43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5307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0.37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5.21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6048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7336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C224-EFF9-0D72-7BC5-5FFCA712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Experimental Results – Parallel Solver Performance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FCA70E7-55AD-5287-DF82-CC7A2DD08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Dataset: </a:t>
            </a:r>
            <a:r>
              <a:rPr lang="en-US" i="1" dirty="0"/>
              <a:t>puzzles5_forum_hardest_1905_11+</a:t>
            </a:r>
          </a:p>
          <a:p>
            <a:endParaRPr lang="en-US" i="1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2814E5B-6901-30B5-1F51-72EE3BB94D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0261373"/>
              </p:ext>
            </p:extLst>
          </p:nvPr>
        </p:nvGraphicFramePr>
        <p:xfrm>
          <a:off x="1272000" y="2493000"/>
          <a:ext cx="10346133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25268">
                  <a:extLst>
                    <a:ext uri="{9D8B030D-6E8A-4147-A177-3AD203B41FA5}">
                      <a16:colId xmlns:a16="http://schemas.microsoft.com/office/drawing/2014/main" val="2685448371"/>
                    </a:ext>
                  </a:extLst>
                </a:gridCol>
                <a:gridCol w="1548130">
                  <a:extLst>
                    <a:ext uri="{9D8B030D-6E8A-4147-A177-3AD203B41FA5}">
                      <a16:colId xmlns:a16="http://schemas.microsoft.com/office/drawing/2014/main" val="685892398"/>
                    </a:ext>
                  </a:extLst>
                </a:gridCol>
                <a:gridCol w="1738122">
                  <a:extLst>
                    <a:ext uri="{9D8B030D-6E8A-4147-A177-3AD203B41FA5}">
                      <a16:colId xmlns:a16="http://schemas.microsoft.com/office/drawing/2014/main" val="3265439772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386885263"/>
                    </a:ext>
                  </a:extLst>
                </a:gridCol>
                <a:gridCol w="1378028">
                  <a:extLst>
                    <a:ext uri="{9D8B030D-6E8A-4147-A177-3AD203B41FA5}">
                      <a16:colId xmlns:a16="http://schemas.microsoft.com/office/drawing/2014/main" val="578814306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353421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Serial Optimization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No. of Thread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Avg Solved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Search Space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Relative Perf.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Parallel Eff.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1886411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dirty="0"/>
                        <a:t>+ Crooks Algorithm Pruning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2.69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346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47372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1.97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24858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0.96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12126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0.67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43097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0.47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5.67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204007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7D102D4-E991-2B4F-7F74-261CE58F77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168051"/>
              </p:ext>
            </p:extLst>
          </p:nvPr>
        </p:nvGraphicFramePr>
        <p:xfrm>
          <a:off x="1272001" y="4829958"/>
          <a:ext cx="10346133" cy="18542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25268">
                  <a:extLst>
                    <a:ext uri="{9D8B030D-6E8A-4147-A177-3AD203B41FA5}">
                      <a16:colId xmlns:a16="http://schemas.microsoft.com/office/drawing/2014/main" val="2685448371"/>
                    </a:ext>
                  </a:extLst>
                </a:gridCol>
                <a:gridCol w="1548130">
                  <a:extLst>
                    <a:ext uri="{9D8B030D-6E8A-4147-A177-3AD203B41FA5}">
                      <a16:colId xmlns:a16="http://schemas.microsoft.com/office/drawing/2014/main" val="685892398"/>
                    </a:ext>
                  </a:extLst>
                </a:gridCol>
                <a:gridCol w="1738122">
                  <a:extLst>
                    <a:ext uri="{9D8B030D-6E8A-4147-A177-3AD203B41FA5}">
                      <a16:colId xmlns:a16="http://schemas.microsoft.com/office/drawing/2014/main" val="3265439772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386885263"/>
                    </a:ext>
                  </a:extLst>
                </a:gridCol>
                <a:gridCol w="1378028">
                  <a:extLst>
                    <a:ext uri="{9D8B030D-6E8A-4147-A177-3AD203B41FA5}">
                      <a16:colId xmlns:a16="http://schemas.microsoft.com/office/drawing/2014/main" val="578814306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353421709"/>
                    </a:ext>
                  </a:extLst>
                </a:gridCol>
              </a:tblGrid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en-TW" dirty="0"/>
                        <a:t>+ Crooks + Cross Hatching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1.93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90289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1.20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1.61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244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0.66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5197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0.43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5307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0.37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5.21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0.33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6048575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036022-79B9-FCB7-66CC-450716B7F331}"/>
              </a:ext>
            </a:extLst>
          </p:cNvPr>
          <p:cNvCxnSpPr/>
          <p:nvPr/>
        </p:nvCxnSpPr>
        <p:spPr>
          <a:xfrm>
            <a:off x="5088000" y="3069000"/>
            <a:ext cx="4338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A4B429-B83C-96D3-B85F-667369CF691D}"/>
              </a:ext>
            </a:extLst>
          </p:cNvPr>
          <p:cNvCxnSpPr/>
          <p:nvPr/>
        </p:nvCxnSpPr>
        <p:spPr>
          <a:xfrm>
            <a:off x="5088000" y="3789000"/>
            <a:ext cx="4338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0B50B5-1C9E-68EB-E1ED-D3BAAA023286}"/>
              </a:ext>
            </a:extLst>
          </p:cNvPr>
          <p:cNvCxnSpPr/>
          <p:nvPr/>
        </p:nvCxnSpPr>
        <p:spPr>
          <a:xfrm>
            <a:off x="5088000" y="4581000"/>
            <a:ext cx="4338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4F7E2B-41CD-5D35-24A7-FDAE92796C69}"/>
              </a:ext>
            </a:extLst>
          </p:cNvPr>
          <p:cNvCxnSpPr/>
          <p:nvPr/>
        </p:nvCxnSpPr>
        <p:spPr>
          <a:xfrm>
            <a:off x="5088000" y="5013000"/>
            <a:ext cx="433800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CC42FB-547F-4F9F-D235-53B503C45315}"/>
              </a:ext>
            </a:extLst>
          </p:cNvPr>
          <p:cNvCxnSpPr/>
          <p:nvPr/>
        </p:nvCxnSpPr>
        <p:spPr>
          <a:xfrm>
            <a:off x="5088000" y="5733000"/>
            <a:ext cx="433800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ACF2BA-7ADB-6FD6-9F38-761DF5ABEE97}"/>
              </a:ext>
            </a:extLst>
          </p:cNvPr>
          <p:cNvCxnSpPr/>
          <p:nvPr/>
        </p:nvCxnSpPr>
        <p:spPr>
          <a:xfrm>
            <a:off x="5088000" y="6525000"/>
            <a:ext cx="433800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877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43365-33E5-A060-B776-FAB99CEB7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Experimental Results – Breakdown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3F352-286D-CAC7-9D72-61FC37F63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Serial Splitting </a:t>
            </a:r>
            <a:r>
              <a:rPr lang="en-TW" dirty="0">
                <a:sym typeface="Wingdings" pitchFamily="2" charset="2"/>
              </a:rPr>
              <a:t> Parallel Solving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79A3C-3D71-2935-EEFA-CE82B3CE6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34</a:t>
            </a:fld>
            <a:endParaRPr lang="en-US" altLang="zh-TW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E3406F8-3CBA-C4DD-E2F3-27B3647DBBD8}"/>
              </a:ext>
            </a:extLst>
          </p:cNvPr>
          <p:cNvCxnSpPr>
            <a:cxnSpLocks/>
          </p:cNvCxnSpPr>
          <p:nvPr/>
        </p:nvCxnSpPr>
        <p:spPr>
          <a:xfrm>
            <a:off x="1488000" y="3429000"/>
            <a:ext cx="2088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C77C38-EF8E-CB73-0BBA-92B289F862C1}"/>
              </a:ext>
            </a:extLst>
          </p:cNvPr>
          <p:cNvCxnSpPr>
            <a:cxnSpLocks/>
          </p:cNvCxnSpPr>
          <p:nvPr/>
        </p:nvCxnSpPr>
        <p:spPr>
          <a:xfrm>
            <a:off x="3792000" y="3429000"/>
            <a:ext cx="93600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691A797-87F7-F048-0F58-D7932426B498}"/>
              </a:ext>
            </a:extLst>
          </p:cNvPr>
          <p:cNvCxnSpPr>
            <a:cxnSpLocks/>
          </p:cNvCxnSpPr>
          <p:nvPr/>
        </p:nvCxnSpPr>
        <p:spPr>
          <a:xfrm>
            <a:off x="3792000" y="3717000"/>
            <a:ext cx="93600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AAFDAE-C716-14DD-6659-0A1028C75EDC}"/>
              </a:ext>
            </a:extLst>
          </p:cNvPr>
          <p:cNvCxnSpPr>
            <a:cxnSpLocks/>
          </p:cNvCxnSpPr>
          <p:nvPr/>
        </p:nvCxnSpPr>
        <p:spPr>
          <a:xfrm>
            <a:off x="3792000" y="4005000"/>
            <a:ext cx="93600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AD8492-35AF-5246-165E-E7B4C7E9F324}"/>
              </a:ext>
            </a:extLst>
          </p:cNvPr>
          <p:cNvCxnSpPr>
            <a:cxnSpLocks/>
          </p:cNvCxnSpPr>
          <p:nvPr/>
        </p:nvCxnSpPr>
        <p:spPr>
          <a:xfrm>
            <a:off x="3792000" y="4293000"/>
            <a:ext cx="93600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E139EB9-C7F7-CC93-C106-204A5908E7B9}"/>
              </a:ext>
            </a:extLst>
          </p:cNvPr>
          <p:cNvCxnSpPr>
            <a:cxnSpLocks/>
          </p:cNvCxnSpPr>
          <p:nvPr/>
        </p:nvCxnSpPr>
        <p:spPr>
          <a:xfrm>
            <a:off x="3792000" y="4509000"/>
            <a:ext cx="93600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DB09956-069E-78E7-8184-17E62C233FA3}"/>
              </a:ext>
            </a:extLst>
          </p:cNvPr>
          <p:cNvCxnSpPr>
            <a:cxnSpLocks/>
          </p:cNvCxnSpPr>
          <p:nvPr/>
        </p:nvCxnSpPr>
        <p:spPr>
          <a:xfrm>
            <a:off x="3792000" y="4797000"/>
            <a:ext cx="93600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91EE773-50C9-A2CC-E629-8C4559A31BE4}"/>
              </a:ext>
            </a:extLst>
          </p:cNvPr>
          <p:cNvCxnSpPr>
            <a:cxnSpLocks/>
          </p:cNvCxnSpPr>
          <p:nvPr/>
        </p:nvCxnSpPr>
        <p:spPr>
          <a:xfrm>
            <a:off x="3792000" y="5085000"/>
            <a:ext cx="93600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D26656-F318-40FD-ABFF-340012F33DE6}"/>
              </a:ext>
            </a:extLst>
          </p:cNvPr>
          <p:cNvCxnSpPr>
            <a:cxnSpLocks/>
          </p:cNvCxnSpPr>
          <p:nvPr/>
        </p:nvCxnSpPr>
        <p:spPr>
          <a:xfrm>
            <a:off x="3792000" y="5373000"/>
            <a:ext cx="93600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4B97E9-1C44-2E15-4104-B4CD801CB07C}"/>
              </a:ext>
            </a:extLst>
          </p:cNvPr>
          <p:cNvCxnSpPr>
            <a:cxnSpLocks/>
          </p:cNvCxnSpPr>
          <p:nvPr/>
        </p:nvCxnSpPr>
        <p:spPr>
          <a:xfrm flipV="1">
            <a:off x="6960000" y="3440295"/>
            <a:ext cx="718844" cy="22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D59C1E-6723-84FC-EE20-3489988356E7}"/>
              </a:ext>
            </a:extLst>
          </p:cNvPr>
          <p:cNvCxnSpPr>
            <a:cxnSpLocks/>
          </p:cNvCxnSpPr>
          <p:nvPr/>
        </p:nvCxnSpPr>
        <p:spPr>
          <a:xfrm>
            <a:off x="7822844" y="3442563"/>
            <a:ext cx="165690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386ECBE-0171-56E3-89A3-7E4FD3184CF4}"/>
              </a:ext>
            </a:extLst>
          </p:cNvPr>
          <p:cNvCxnSpPr>
            <a:cxnSpLocks/>
          </p:cNvCxnSpPr>
          <p:nvPr/>
        </p:nvCxnSpPr>
        <p:spPr>
          <a:xfrm>
            <a:off x="7822844" y="3728295"/>
            <a:ext cx="165690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086DAA1-F861-802F-45B3-9727A412C10B}"/>
              </a:ext>
            </a:extLst>
          </p:cNvPr>
          <p:cNvCxnSpPr>
            <a:cxnSpLocks/>
          </p:cNvCxnSpPr>
          <p:nvPr/>
        </p:nvCxnSpPr>
        <p:spPr>
          <a:xfrm>
            <a:off x="7822844" y="3999617"/>
            <a:ext cx="165690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225A7A0-EA2D-F350-F69E-480948E54D53}"/>
              </a:ext>
            </a:extLst>
          </p:cNvPr>
          <p:cNvCxnSpPr>
            <a:cxnSpLocks/>
          </p:cNvCxnSpPr>
          <p:nvPr/>
        </p:nvCxnSpPr>
        <p:spPr>
          <a:xfrm>
            <a:off x="7822844" y="4285349"/>
            <a:ext cx="165690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B4C7CD6-F884-0337-C822-85C2B2FD5245}"/>
              </a:ext>
            </a:extLst>
          </p:cNvPr>
          <p:cNvCxnSpPr>
            <a:cxnSpLocks/>
          </p:cNvCxnSpPr>
          <p:nvPr/>
        </p:nvCxnSpPr>
        <p:spPr>
          <a:xfrm>
            <a:off x="7822844" y="4520295"/>
            <a:ext cx="165690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000131D-F94F-DB6B-34BC-E1C359387284}"/>
              </a:ext>
            </a:extLst>
          </p:cNvPr>
          <p:cNvCxnSpPr>
            <a:cxnSpLocks/>
          </p:cNvCxnSpPr>
          <p:nvPr/>
        </p:nvCxnSpPr>
        <p:spPr>
          <a:xfrm>
            <a:off x="7822844" y="4806027"/>
            <a:ext cx="165690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A6F411A-0BC6-13FE-ADD4-52D74C0E52EE}"/>
              </a:ext>
            </a:extLst>
          </p:cNvPr>
          <p:cNvCxnSpPr>
            <a:cxnSpLocks/>
          </p:cNvCxnSpPr>
          <p:nvPr/>
        </p:nvCxnSpPr>
        <p:spPr>
          <a:xfrm>
            <a:off x="7822844" y="5077349"/>
            <a:ext cx="165690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B2E18EA-5D62-E12F-3650-D8DAF518310B}"/>
              </a:ext>
            </a:extLst>
          </p:cNvPr>
          <p:cNvCxnSpPr>
            <a:cxnSpLocks/>
          </p:cNvCxnSpPr>
          <p:nvPr/>
        </p:nvCxnSpPr>
        <p:spPr>
          <a:xfrm>
            <a:off x="7822844" y="5363081"/>
            <a:ext cx="165690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3AD6EEC-358C-2948-C63D-2EEBB363DA82}"/>
              </a:ext>
            </a:extLst>
          </p:cNvPr>
          <p:cNvSpPr txBox="1"/>
          <p:nvPr/>
        </p:nvSpPr>
        <p:spPr>
          <a:xfrm>
            <a:off x="3576000" y="280753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00B050"/>
                </a:solidFill>
              </a:rPr>
              <a:t>Parallel Solving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4B68348-BD42-EE98-9D57-0AF2B0DEF780}"/>
              </a:ext>
            </a:extLst>
          </p:cNvPr>
          <p:cNvSpPr txBox="1"/>
          <p:nvPr/>
        </p:nvSpPr>
        <p:spPr>
          <a:xfrm>
            <a:off x="1572746" y="280753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Serial Splitting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06943DD-47BC-ADD2-BA20-FB6E2A25AAC8}"/>
              </a:ext>
            </a:extLst>
          </p:cNvPr>
          <p:cNvSpPr txBox="1"/>
          <p:nvPr/>
        </p:nvSpPr>
        <p:spPr>
          <a:xfrm>
            <a:off x="7822844" y="282137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00B050"/>
                </a:solidFill>
              </a:rPr>
              <a:t>Parallel Solving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2C1975E-1F6F-CCD3-477F-8931200ABBB5}"/>
              </a:ext>
            </a:extLst>
          </p:cNvPr>
          <p:cNvSpPr txBox="1"/>
          <p:nvPr/>
        </p:nvSpPr>
        <p:spPr>
          <a:xfrm>
            <a:off x="6246169" y="2807586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Serial Splitting</a:t>
            </a:r>
          </a:p>
        </p:txBody>
      </p:sp>
    </p:spTree>
    <p:extLst>
      <p:ext uri="{BB962C8B-B14F-4D97-AF65-F5344CB8AC3E}">
        <p14:creationId xmlns:p14="http://schemas.microsoft.com/office/powerpoint/2010/main" val="1955411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43365-33E5-A060-B776-FAB99CEB7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Experimental Results – Breakdown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3F352-286D-CAC7-9D72-61FC37F63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Split </a:t>
            </a:r>
            <a:r>
              <a:rPr lang="en-TW"/>
              <a:t>the dataset into 20 groups according to 1-thread-solved-time</a:t>
            </a:r>
            <a:endParaRPr lang="en-TW" dirty="0"/>
          </a:p>
          <a:p>
            <a:r>
              <a:rPr lang="en-TW" dirty="0"/>
              <a:t>The speedup is highly related to the difficulty of sudoku puzzles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79A3C-3D71-2935-EEFA-CE82B3CE6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35</a:t>
            </a:fld>
            <a:endParaRPr lang="en-US" altLang="zh-TW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022DE53-1B7C-88DB-74DF-4323533EE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63" y="2992043"/>
            <a:ext cx="5005337" cy="384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59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7703-5A24-30F7-29A5-714A5698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B005E-1499-BBAA-FB02-21BB96D60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TW" dirty="0"/>
              <a:t>Abalation study</a:t>
            </a:r>
          </a:p>
          <a:p>
            <a:pPr lvl="1"/>
            <a:r>
              <a:rPr lang="en-TW" dirty="0"/>
              <a:t># branches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A21B7-38DC-EF58-7662-74453D495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00804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</a:p>
          <a:p>
            <a:r>
              <a:rPr lang="en-US" altLang="zh-TW" dirty="0"/>
              <a:t>Related Works	</a:t>
            </a:r>
          </a:p>
          <a:p>
            <a:r>
              <a:rPr lang="en-US" altLang="zh-TW" dirty="0"/>
              <a:t>Methodology</a:t>
            </a:r>
          </a:p>
          <a:p>
            <a:r>
              <a:rPr lang="en-US" altLang="zh-TW" dirty="0"/>
              <a:t>Experimental Results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Conclusion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15601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8A52A-137D-B6C5-86DA-228AE763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1141-C6E7-ECEB-9610-F1E6F640C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In this project, we parallelize the optimized serial sudoku solver and achieve at most 5.67x speedup</a:t>
            </a:r>
          </a:p>
          <a:p>
            <a:r>
              <a:rPr lang="en-TW" dirty="0"/>
              <a:t>Efficient serial algorithm is necessary, while parallelism could push the performance further</a:t>
            </a:r>
          </a:p>
          <a:p>
            <a:r>
              <a:rPr lang="en-TW" dirty="0"/>
              <a:t>Significat improvement is observed when the given sudoku problem is harder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77921-7944-395F-F45C-A6DA3E0A4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2244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B6D96-80AE-8700-E2C2-4EB336F35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9F355-51D3-0075-02B4-32750A529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呂承哲</a:t>
            </a:r>
            <a:r>
              <a:rPr lang="en-US" altLang="zh-TW" dirty="0"/>
              <a:t>: Serial &amp; Parallel </a:t>
            </a:r>
            <a:r>
              <a:rPr lang="en-US" altLang="zh-TW"/>
              <a:t>Program, Presentation</a:t>
            </a:r>
            <a:endParaRPr lang="en-US" altLang="zh-TW" dirty="0"/>
          </a:p>
          <a:p>
            <a:r>
              <a:rPr lang="zh-TW" altLang="en-US" dirty="0"/>
              <a:t>劉紘華</a:t>
            </a:r>
            <a:r>
              <a:rPr lang="en-US" altLang="zh-TW" dirty="0"/>
              <a:t>: Parallel Program</a:t>
            </a:r>
          </a:p>
          <a:p>
            <a:r>
              <a:rPr lang="zh-TW" altLang="en-US" dirty="0"/>
              <a:t>邱恆毅</a:t>
            </a:r>
            <a:r>
              <a:rPr lang="en-US" altLang="zh-TW" dirty="0"/>
              <a:t>: Experimental Summary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51ED2-4EE6-83C9-A939-E6C4D7EB3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01724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D3912C-3145-C672-FD7A-54E8186DA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534" y="3768893"/>
            <a:ext cx="2866687" cy="288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CE95D7-E181-AD85-995A-AD26A7E7C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9CEF1-FE0D-5D4C-F1A3-0F57CF924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Sudoku</a:t>
            </a:r>
          </a:p>
          <a:p>
            <a:pPr lvl="1"/>
            <a:r>
              <a:rPr lang="en-TW" dirty="0"/>
              <a:t>A number-placement puzzle whose objective is to fill a 9x9 grid with digits so that each row, column and 3x3 subgrid contains all the digits from 1 to 9.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994AA-78F9-6FB2-E8CB-14A05459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4</a:t>
            </a:fld>
            <a:endParaRPr lang="en-US" altLang="zh-TW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96492-4C8C-DE9F-E658-1D7CBA13E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031" y="3768893"/>
            <a:ext cx="2866687" cy="28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A56441-F1A4-82E9-8491-FD5E2E18C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9708" y="3768893"/>
            <a:ext cx="286668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0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E07FC-D139-F0AF-FB79-BE30073F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1219C-32B2-E8A9-E2B4-CEAE16E17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Problem Formulation</a:t>
            </a:r>
          </a:p>
          <a:p>
            <a:pPr lvl="1"/>
            <a:r>
              <a:rPr lang="en-TW" dirty="0"/>
              <a:t>For an unsolved sudoku, find its solution as soon as possible (response time)</a:t>
            </a:r>
          </a:p>
          <a:p>
            <a:r>
              <a:rPr lang="en-TW" dirty="0"/>
              <a:t>Combine efficient serial algorithm with parallel computation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4B2BE-A5B3-66CF-2998-0A90A92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5</a:t>
            </a:fld>
            <a:endParaRPr lang="en-US" altLang="zh-TW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D4396E-D8BA-159B-72E8-417DFA02E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866" y="3841475"/>
            <a:ext cx="2866687" cy="28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FB5F76-68A9-C371-4A37-89C84474D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000" y="3841475"/>
            <a:ext cx="2866687" cy="28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880357-6B3F-3685-5CA7-67305F67C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8933" y="3841475"/>
            <a:ext cx="286668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26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Related Works</a:t>
            </a:r>
            <a:r>
              <a:rPr lang="en-US" altLang="zh-TW" dirty="0"/>
              <a:t>	</a:t>
            </a:r>
          </a:p>
          <a:p>
            <a:r>
              <a:rPr lang="en-US" altLang="zh-TW" dirty="0"/>
              <a:t>Methodology</a:t>
            </a:r>
          </a:p>
          <a:p>
            <a:r>
              <a:rPr lang="en-US" altLang="zh-TW" dirty="0"/>
              <a:t>Experimental Results</a:t>
            </a:r>
          </a:p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8467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42ADD-29BC-A1F9-6F5D-04B62338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563AB-9DEF-52F9-DDAA-C112E018C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Solving graph coloring problems with the Douglas-</a:t>
            </a:r>
            <a:r>
              <a:rPr lang="en-US" dirty="0" err="1"/>
              <a:t>Rachford</a:t>
            </a:r>
            <a:r>
              <a:rPr lang="en-US" dirty="0"/>
              <a:t> algorithm</a:t>
            </a:r>
          </a:p>
          <a:p>
            <a:pPr lvl="1"/>
            <a:r>
              <a:rPr lang="en-US" i="1" dirty="0"/>
              <a:t>Francisco J. Aragón </a:t>
            </a:r>
            <a:r>
              <a:rPr lang="en-US" i="1" dirty="0" err="1"/>
              <a:t>Artacho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Rubén </a:t>
            </a:r>
            <a:r>
              <a:rPr lang="en-US" i="1" dirty="0" err="1"/>
              <a:t>Campoy</a:t>
            </a:r>
            <a:r>
              <a:rPr lang="en-US" i="1" dirty="0"/>
              <a:t> </a:t>
            </a:r>
            <a:r>
              <a:rPr lang="en-US" dirty="0"/>
              <a:t>in 20</a:t>
            </a:r>
            <a:r>
              <a:rPr lang="en-US" altLang="zh-TW" dirty="0"/>
              <a:t>1</a:t>
            </a:r>
            <a:r>
              <a:rPr lang="en-US" dirty="0"/>
              <a:t>6</a:t>
            </a:r>
          </a:p>
          <a:p>
            <a:pPr lvl="1"/>
            <a:r>
              <a:rPr lang="en-US" dirty="0"/>
              <a:t>Solving sudoku could be regarded as a graph coloring problem </a:t>
            </a:r>
          </a:p>
          <a:p>
            <a:r>
              <a:rPr lang="en-TW" dirty="0"/>
              <a:t>However, sudoku problem is too specific to have real life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1863E-00DF-4D29-274D-8DC534804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44465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42ADD-29BC-A1F9-6F5D-04B62338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563AB-9DEF-52F9-DDAA-C112E018C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Serial-based sudoku solver algorithm</a:t>
            </a:r>
          </a:p>
          <a:p>
            <a:r>
              <a:rPr lang="en-US" dirty="0"/>
              <a:t>Parallel-based sudoku solver algorithm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1863E-00DF-4D29-274D-8DC534804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84488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42ADD-29BC-A1F9-6F5D-04B62338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563AB-9DEF-52F9-DDAA-C112E018C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Serial-based algorithm</a:t>
            </a:r>
          </a:p>
          <a:p>
            <a:pPr lvl="1"/>
            <a:r>
              <a:rPr lang="en-TW" dirty="0"/>
              <a:t>Backtracking – search for all possibility in a brute force way (DFS)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1863E-00DF-4D29-274D-8DC534804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00EB-2EA5-46D2-A07A-510C9AA2772C}" type="slidenum">
              <a:rPr lang="en-US" altLang="zh-TW" smtClean="0"/>
              <a:pPr/>
              <a:t>9</a:t>
            </a:fld>
            <a:endParaRPr lang="en-US" altLang="zh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37192-7A9F-9529-8D7A-E344918FC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656" y="2997000"/>
            <a:ext cx="286668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94095"/>
      </p:ext>
    </p:extLst>
  </p:cSld>
  <p:clrMapOvr>
    <a:masterClrMapping/>
  </p:clrMapOvr>
</p:sld>
</file>

<file path=ppt/theme/theme1.xml><?xml version="1.0" encoding="utf-8"?>
<a:theme xmlns:a="http://schemas.openxmlformats.org/drawingml/2006/main" name="NYCU_GREAT">
  <a:themeElements>
    <a:clrScheme name="ENYAC_1_modified">
      <a:dk1>
        <a:srgbClr val="000000"/>
      </a:dk1>
      <a:lt1>
        <a:srgbClr val="FFFFFF"/>
      </a:lt1>
      <a:dk2>
        <a:srgbClr val="111111"/>
      </a:dk2>
      <a:lt2>
        <a:srgbClr val="EAEAEA"/>
      </a:lt2>
      <a:accent1>
        <a:srgbClr val="BBE0E3"/>
      </a:accent1>
      <a:accent2>
        <a:srgbClr val="333399"/>
      </a:accent2>
      <a:accent3>
        <a:srgbClr val="C0C0C0"/>
      </a:accent3>
      <a:accent4>
        <a:srgbClr val="292929"/>
      </a:accent4>
      <a:accent5>
        <a:srgbClr val="66CCFF"/>
      </a:accent5>
      <a:accent6>
        <a:srgbClr val="002060"/>
      </a:accent6>
      <a:hlink>
        <a:srgbClr val="009999"/>
      </a:hlink>
      <a:folHlink>
        <a:srgbClr val="99CC00"/>
      </a:folHlink>
    </a:clrScheme>
    <a:fontScheme name="NYCU_CADLAB">
      <a:majorFont>
        <a:latin typeface="Arial Narrow"/>
        <a:ea typeface="標楷體"/>
        <a:cs typeface=""/>
      </a:majorFont>
      <a:minorFont>
        <a:latin typeface="Arial Narrow"/>
        <a:ea typeface="標楷體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YCU_GREAT" id="{3A1B73CD-2CEF-4316-A03C-B3DB9DBD3517}" vid="{18F38710-1EF4-40F1-818D-1CC75805FA6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NYCU_GREAT</Template>
  <TotalTime>19180</TotalTime>
  <Words>1421</Words>
  <Application>Microsoft Macintosh PowerPoint</Application>
  <PresentationFormat>Widescreen</PresentationFormat>
  <Paragraphs>525</Paragraphs>
  <Slides>39</Slides>
  <Notes>27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Arial Narrow</vt:lpstr>
      <vt:lpstr>Calibri</vt:lpstr>
      <vt:lpstr>Wingdings</vt:lpstr>
      <vt:lpstr>NYCU_GREAT</vt:lpstr>
      <vt:lpstr>Parallel Programming Final Project –  Parallel Sudoku Solver</vt:lpstr>
      <vt:lpstr>Outline</vt:lpstr>
      <vt:lpstr>Outline</vt:lpstr>
      <vt:lpstr>Introduction</vt:lpstr>
      <vt:lpstr>Introduction</vt:lpstr>
      <vt:lpstr>Outline</vt:lpstr>
      <vt:lpstr>Related Works</vt:lpstr>
      <vt:lpstr>Related Works</vt:lpstr>
      <vt:lpstr>Related Works</vt:lpstr>
      <vt:lpstr>Related Works</vt:lpstr>
      <vt:lpstr>Related Works</vt:lpstr>
      <vt:lpstr>Related Works</vt:lpstr>
      <vt:lpstr>Related Works</vt:lpstr>
      <vt:lpstr>Related Works</vt:lpstr>
      <vt:lpstr>Related Works</vt:lpstr>
      <vt:lpstr>Related Works</vt:lpstr>
      <vt:lpstr>Related Works</vt:lpstr>
      <vt:lpstr>Related Works</vt:lpstr>
      <vt:lpstr>Related Works</vt:lpstr>
      <vt:lpstr>Related Works</vt:lpstr>
      <vt:lpstr>Related Works</vt:lpstr>
      <vt:lpstr>Related Works</vt:lpstr>
      <vt:lpstr>Outline</vt:lpstr>
      <vt:lpstr>Methodology</vt:lpstr>
      <vt:lpstr>Methodology</vt:lpstr>
      <vt:lpstr>Methodology</vt:lpstr>
      <vt:lpstr>Outline</vt:lpstr>
      <vt:lpstr>Experimental Results</vt:lpstr>
      <vt:lpstr>Experimental Results – Serial Solver Baseline</vt:lpstr>
      <vt:lpstr>Experimental Results – Parallel Solver Performance</vt:lpstr>
      <vt:lpstr>Experimental Results – Parallel Solver Performance</vt:lpstr>
      <vt:lpstr>Experimental Results – Parallel Solver Performance</vt:lpstr>
      <vt:lpstr>Experimental Results – Parallel Solver Performance</vt:lpstr>
      <vt:lpstr>Experimental Results – Breakdown Analysis</vt:lpstr>
      <vt:lpstr>Experimental Results – Breakdown Analysis</vt:lpstr>
      <vt:lpstr>Experimental Results</vt:lpstr>
      <vt:lpstr>Outline</vt:lpstr>
      <vt:lpstr>Conclusion</vt:lpstr>
      <vt:lpstr>Contribution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Approximate Computing</dc:title>
  <dc:creator>Ning-Chi Huang</dc:creator>
  <cp:lastModifiedBy>承哲 呂</cp:lastModifiedBy>
  <cp:revision>1599</cp:revision>
  <cp:lastPrinted>2022-05-30T22:03:22Z</cp:lastPrinted>
  <dcterms:created xsi:type="dcterms:W3CDTF">2018-06-27T07:04:53Z</dcterms:created>
  <dcterms:modified xsi:type="dcterms:W3CDTF">2023-01-11T08:36:18Z</dcterms:modified>
</cp:coreProperties>
</file>